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41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0" r:id="rId13"/>
    <p:sldId id="268" r:id="rId14"/>
    <p:sldId id="291" r:id="rId15"/>
    <p:sldId id="267" r:id="rId16"/>
    <p:sldId id="265" r:id="rId17"/>
    <p:sldId id="266" r:id="rId18"/>
    <p:sldId id="292" r:id="rId19"/>
    <p:sldId id="293" r:id="rId20"/>
    <p:sldId id="434" r:id="rId21"/>
    <p:sldId id="435" r:id="rId22"/>
    <p:sldId id="436" r:id="rId23"/>
    <p:sldId id="442" r:id="rId24"/>
    <p:sldId id="441" r:id="rId25"/>
    <p:sldId id="440" r:id="rId26"/>
    <p:sldId id="437" r:id="rId27"/>
    <p:sldId id="439" r:id="rId28"/>
    <p:sldId id="438" r:id="rId29"/>
    <p:sldId id="433" r:id="rId30"/>
    <p:sldId id="432" r:id="rId31"/>
    <p:sldId id="431" r:id="rId32"/>
    <p:sldId id="443" r:id="rId33"/>
    <p:sldId id="450" r:id="rId34"/>
    <p:sldId id="444" r:id="rId35"/>
    <p:sldId id="445" r:id="rId36"/>
    <p:sldId id="451" r:id="rId37"/>
    <p:sldId id="446" r:id="rId38"/>
    <p:sldId id="452" r:id="rId39"/>
    <p:sldId id="448" r:id="rId40"/>
    <p:sldId id="308" r:id="rId41"/>
    <p:sldId id="411" r:id="rId42"/>
    <p:sldId id="269" r:id="rId43"/>
    <p:sldId id="270" r:id="rId44"/>
    <p:sldId id="412" r:id="rId45"/>
    <p:sldId id="413" r:id="rId46"/>
    <p:sldId id="414" r:id="rId47"/>
    <p:sldId id="415" r:id="rId48"/>
    <p:sldId id="416" r:id="rId49"/>
    <p:sldId id="418" r:id="rId50"/>
    <p:sldId id="417" r:id="rId51"/>
    <p:sldId id="419" r:id="rId52"/>
    <p:sldId id="453" r:id="rId53"/>
    <p:sldId id="454" r:id="rId54"/>
    <p:sldId id="465" r:id="rId55"/>
    <p:sldId id="464" r:id="rId56"/>
    <p:sldId id="463" r:id="rId57"/>
    <p:sldId id="462" r:id="rId58"/>
    <p:sldId id="461" r:id="rId59"/>
    <p:sldId id="460" r:id="rId60"/>
    <p:sldId id="459" r:id="rId61"/>
    <p:sldId id="458" r:id="rId62"/>
    <p:sldId id="457" r:id="rId63"/>
    <p:sldId id="456" r:id="rId64"/>
    <p:sldId id="455" r:id="rId65"/>
    <p:sldId id="466" r:id="rId66"/>
    <p:sldId id="472" r:id="rId67"/>
    <p:sldId id="473" r:id="rId68"/>
    <p:sldId id="474" r:id="rId69"/>
    <p:sldId id="471" r:id="rId70"/>
    <p:sldId id="470" r:id="rId71"/>
    <p:sldId id="469" r:id="rId72"/>
    <p:sldId id="468" r:id="rId73"/>
    <p:sldId id="467" r:id="rId74"/>
    <p:sldId id="428" r:id="rId75"/>
    <p:sldId id="475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solidFill>
            <a:schemeClr val="accent2"/>
          </a:solidFill>
        </p:spPr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1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FF08B98-349C-42E7-A1A4-C0CF434DB000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B38880-ABCB-4E21-9118-0F285BFA0D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Mis</a:t>
            </a:r>
            <a:r>
              <a:rPr lang="en-US" dirty="0" smtClean="0"/>
              <a:t> amigos y 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1, </a:t>
            </a:r>
            <a:r>
              <a:rPr lang="en-US" dirty="0" err="1" smtClean="0"/>
              <a:t>Lección</a:t>
            </a:r>
            <a:r>
              <a:rPr lang="en-US" dirty="0" smtClean="0"/>
              <a:t> 2</a:t>
            </a:r>
          </a:p>
          <a:p>
            <a:r>
              <a:rPr lang="en-US" dirty="0" err="1" smtClean="0"/>
              <a:t>Español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3" name="Picture 2" descr="http://img.wikinut.com/img/tnt99.e39h7gaqmi/jpeg/0/Oh-so-studiou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777478" cy="36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6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Inteligente</a:t>
            </a:r>
            <a:endParaRPr lang="en-US" dirty="0"/>
          </a:p>
        </p:txBody>
      </p:sp>
      <p:pic>
        <p:nvPicPr>
          <p:cNvPr id="17410" name="Picture 2" descr="http://www.lowdensitylifestyle.com/media/uploads/2011/01/albert-einste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5054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2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20482" name="Picture 2" descr="http://blog.ericlamb.net/wp-content/uploads/2009/05/more_bad_behavior_ag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44196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43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24578" name="Picture 2" descr="http://2.bp.blogspot.com/_hss9kPjOAnA/TT_m3kkCYhI/AAAAAAAABMo/3Hn-h5BEpWU/s1600/or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69" y="1524000"/>
            <a:ext cx="341646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0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26626" name="Picture 2" descr="http://blog.top10workouts.com/wp-content/uploads/2011/01/Lazy-per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419600" cy="32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3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28674" name="Picture 2" descr="http://www.deviantart.com/download/119509121/Serious_Face_by_Agora_pho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5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32770" name="Picture 2" descr="http://www.jimmylarche.com/blog/wp-content/uploads/2010/05/mr_nice_guy_tshirt-p235065825367743586trlf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4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35842" name="Picture 2" descr="http://gallery.photo.net/photo/8607196-m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27754"/>
            <a:ext cx="3961356" cy="39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7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¡</a:t>
            </a:r>
            <a:r>
              <a:rPr lang="en-US" dirty="0" err="1" smtClean="0">
                <a:solidFill>
                  <a:schemeClr val="accent5"/>
                </a:solidFill>
              </a:rPr>
              <a:t>Practicamos</a:t>
            </a:r>
            <a:r>
              <a:rPr lang="en-US" dirty="0" smtClean="0">
                <a:solidFill>
                  <a:schemeClr val="accent5"/>
                </a:solidFill>
              </a:rPr>
              <a:t>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39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5" name="Picture 2" descr="http://farm3.static.flickr.com/2439/3906848061_6eccf5a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55984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3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Vocabulario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7170" name="Picture 2" descr="http://images.halloweencostumes.com/angel-h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4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2050" name="Picture 2" descr="http://www.artsupplies.co.uk/files/images/deb_ltp.jpg?phpMyAdmin=UBHiwQxmUT11REdnHwcw7fTcp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3511411" cy="40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50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18434" name="Picture 2" descr="http://3.bp.blogspot.com/-RZ6qethoWR0/TVOKhnXRPQI/AAAAAAAAExs/giYaT3KxShc/s1600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502920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80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4098" name="Picture 2" descr="http://www.adventurelogue.com/files/2007/10/adventure-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4339167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0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9218" name="Picture 2" descr="http://storyfanatic.com/images/coverart/funny-peo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416479" cy="46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15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22530" name="Picture 2" descr="http://2.bp.blogspot.com/-9WSr-oZPeYU/T_WsVDnv_kI/AAAAAAAAE0Q/xwPbfkgAk7w/s400/Organiz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0" y="2209800"/>
            <a:ext cx="4038600" cy="34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89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33794" name="Picture 2" descr="http://nandoism.com/wp-content/uploads/2011/10/nice-people-on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4762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8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21506" name="Picture 2" descr="http://www.3quarksdaily.com/.a/6a00d8341c562c53ef0167691626f6970b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581400" cy="37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29698" name="Picture 2" descr="http://images.wikia.com/uncyclopedia/images/8/8d/Serious_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36099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6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34818" name="Picture 2" descr="http://talkvietnam.com/uploads/2011/09/life-calm-hardworking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5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you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9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15362" name="Picture 2" descr="http://us.123rf.com/400wm/400/400/wavebreakmediamicro/wavebreakmediamicro1107/wavebreakmediamicro110726113/10074276-portrait-of-a-studious-young-woman-in-a-class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3333750" cy="441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2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</a:p>
          <a:p>
            <a:r>
              <a:rPr lang="en-US" sz="2100" dirty="0" err="1" smtClean="0"/>
              <a:t>Desorganizado</a:t>
            </a:r>
            <a:r>
              <a:rPr lang="en-US" sz="2100" dirty="0" smtClean="0"/>
              <a:t>(a)</a:t>
            </a:r>
          </a:p>
          <a:p>
            <a:r>
              <a:rPr lang="en-US" dirty="0" err="1" smtClean="0"/>
              <a:t>Estudioso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Inteligente</a:t>
            </a:r>
            <a:endParaRPr lang="en-US" dirty="0" smtClean="0"/>
          </a:p>
          <a:p>
            <a:r>
              <a:rPr lang="en-US" dirty="0" err="1" smtClean="0"/>
              <a:t>Malo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Organizado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Perezoso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Serio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Simpático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Trabajador</a:t>
            </a:r>
            <a:r>
              <a:rPr lang="en-US" dirty="0" smtClean="0"/>
              <a:t>(a)</a:t>
            </a:r>
          </a:p>
        </p:txBody>
      </p:sp>
      <p:pic>
        <p:nvPicPr>
          <p:cNvPr id="27650" name="Picture 2" descr="http://sessionmagazine.com/img/fun/lazy-people/lazy-peopl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479600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93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fcitizen.com/blog/wp-content/uploads/2009/06/IMG_7679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59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orrectivechiropractic.net/wp/wp-content/uploads/2010/11/la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810000" cy="3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5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4.static.flickr.com/3190/2785152516_0d8bf5de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97" y="2057400"/>
            <a:ext cx="4762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89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-VTUZAiraQiI/TdvQPuowQdI/AAAAAAAAADE/wnuNYSHc42Q/s1600/time-mark-zuckerberg-person-of-the-year-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200400" cy="42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5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s.123rf.com/400wm/400/400/pierdelune/pierdelune0511/pierdelune051100083/278000-outdoor-portrait-of-an-elderly-man-with-in-a-very-serious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5105400" cy="33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7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iorganizer.com/images/Messy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39909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53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writeitsideways.com/wp-content/uploads/2010/09/Woman_exercise_ball-e1283939069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209800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0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4.bp.blogspot.com/-hkM2viZC0U8/TgwR9wJVvwI/AAAAAAAAAI0/WOOdr97XeZw/s320/baby_studi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451396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5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58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ymemory.com/cache/images/8/0/8/808c34e50eb7c7f051a1a5a1be00fa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432429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4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9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Alto(a)</a:t>
            </a:r>
            <a:endParaRPr lang="en-US" dirty="0"/>
          </a:p>
        </p:txBody>
      </p:sp>
      <p:pic>
        <p:nvPicPr>
          <p:cNvPr id="37890" name="Picture 2" descr="http://www.mikeandmandy.us/uploads/Tall_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44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682666">
            <a:off x="5429956" y="1569168"/>
            <a:ext cx="350519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67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61442" name="Picture 2" descr="http://media.tumblr.com/tumblr_lz3qaxWkoD1qkna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99004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82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Bonito(a)</a:t>
            </a:r>
            <a:endParaRPr lang="en-US" dirty="0"/>
          </a:p>
        </p:txBody>
      </p:sp>
      <p:pic>
        <p:nvPicPr>
          <p:cNvPr id="62466" name="Picture 2" descr="http://img2-3.timeinc.net/ew/dynamic/imgs/080317/Prostitutes/Pretty-Woman-Robert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279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Grande</a:t>
            </a:r>
            <a:endParaRPr lang="en-US" dirty="0"/>
          </a:p>
        </p:txBody>
      </p:sp>
      <p:pic>
        <p:nvPicPr>
          <p:cNvPr id="63490" name="Picture 2" descr="http://www.thestrut.com/wp-content/uploads/2012/06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762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757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64514" name="Picture 2" descr="http://24.media.tumblr.com/tumblr_mdufq2JIhp1r8dgg4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3341572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44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Joven</a:t>
            </a:r>
            <a:r>
              <a:rPr lang="en-US" dirty="0" smtClean="0"/>
              <a:t> (pl. </a:t>
            </a:r>
            <a:r>
              <a:rPr lang="en-US" dirty="0" err="1" smtClean="0"/>
              <a:t>jóvenes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5538" name="Picture 2" descr="http://www.apnphotographyschool.com/wp-content/uploads/2010/12/Even-kids-con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27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66562" name="Picture 2" descr="http://2.bp.blogspot.com/-H7pb_DnBa2k/Tefhc_iVH0I/AAAAAAAAAMk/2JlhBO-FTbg/s1600/Rihanna_Red_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29492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11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67586" name="Picture 2" descr="http://www.calebstorkey.net/wp-content/uploads/2011/01/Great-dane-and-small-Chihuah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25" y="2667000"/>
            <a:ext cx="4117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8699072">
            <a:off x="2244790" y="3933776"/>
            <a:ext cx="2667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Artístico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2" name="Picture 2" descr="http://images.sodahead.com/polls/001996957/3124203215_SeriousArtCareer__crop380w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484118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45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Viejo(a)</a:t>
            </a:r>
            <a:endParaRPr lang="en-US" dirty="0"/>
          </a:p>
        </p:txBody>
      </p:sp>
      <p:pic>
        <p:nvPicPr>
          <p:cNvPr id="68610" name="Picture 2" descr="http://unrelatedcaptions.com/submissions/cat_uploads/a4b04e4c56d2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1207"/>
            <a:ext cx="3962400" cy="40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36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Tengo</a:t>
            </a:r>
            <a:r>
              <a:rPr lang="en-US" dirty="0" smtClean="0"/>
              <a:t>… / </a:t>
            </a:r>
            <a:r>
              <a:rPr lang="en-US" dirty="0" err="1" smtClean="0"/>
              <a:t>Tiene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2514600"/>
            <a:ext cx="234758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rubio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4519808"/>
            <a:ext cx="234758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 smtClean="0"/>
              <a:t>Pelo</a:t>
            </a:r>
            <a:r>
              <a:rPr lang="en-US" sz="2800" dirty="0" smtClean="0"/>
              <a:t> </a:t>
            </a:r>
            <a:r>
              <a:rPr lang="en-US" sz="2800" dirty="0" err="1" smtClean="0"/>
              <a:t>castaño</a:t>
            </a:r>
            <a:endParaRPr lang="en-US" sz="2800" dirty="0"/>
          </a:p>
        </p:txBody>
      </p:sp>
      <p:pic>
        <p:nvPicPr>
          <p:cNvPr id="69634" name="Picture 2" descr="http://www.womenshealthmag.com/files/images/0904_hair_dkbr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19808"/>
            <a:ext cx="2764338" cy="18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http://drmills.wiki-site.com/images/3/37/Blonde-h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90" y="2286000"/>
            <a:ext cx="146133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40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¡</a:t>
            </a:r>
            <a:r>
              <a:rPr lang="en-US" dirty="0" err="1" smtClean="0">
                <a:solidFill>
                  <a:schemeClr val="accent5"/>
                </a:solidFill>
              </a:rPr>
              <a:t>Practicamos</a:t>
            </a:r>
            <a:r>
              <a:rPr lang="en-US" dirty="0" smtClean="0">
                <a:solidFill>
                  <a:schemeClr val="accent5"/>
                </a:solidFill>
              </a:rPr>
              <a:t>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20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60418" name="Picture 2" descr="http://upload.wikimedia.org/wikipedia/en/6/65/Big_Bird_-_Library_of_Congress,_Living_Legends,_Award_%26_Honors,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2843893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58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49154" name="Picture 2" descr="http://www.toptenz.net/wp-content/uploads/2009/02/general-tom-thumb-17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2362200" cy="40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320009">
            <a:off x="3979559" y="2990516"/>
            <a:ext cx="27048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67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0178" name="Picture 2" descr="http://wallpaperpassion.com/upload/1289/megan-fox-pretty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191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1202" name="Picture 2" descr="http://1.bp.blogspot.com/-D3mVWDjm7fs/TsFaz_fG5XI/AAAAAAAADa0/dikgerExsfY/s640/dark+red+hair+col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2487112" cy="37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632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2226" name="Picture 2" descr="http://www.psychologytoday.com/files/u107/old%20people%20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9" y="2057400"/>
            <a:ext cx="45593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518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3250" name="Picture 2" descr="http://1.bp.blogspot.com/_74so2YIdYpM/TEd09Hqrm6I/AAAAAAAAApY/rwGCm5_Tawg/s1600/tall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971800" cy="40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2434966">
            <a:off x="3568598" y="1185170"/>
            <a:ext cx="190500" cy="1262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6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4274" name="Picture 2" descr="http://www.realbeauty.com/cm/realbeauty/images/2V/hayley-williams-red-hair-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Atlético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3074" name="Picture 2" descr="http://labs.distriqt.com/wordpress/wp-content/uploads/2010/09/HR_hero-580x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524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61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5298" name="Picture 2" descr="http://www.myhairdivine.net/wp-content/uploads/2011/10/straight-brown-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9052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42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6322" name="Picture 2" descr="http://thefoodapothecary.com/wp-content/uploads/2012/01/Baby-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22695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09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7346" name="Picture 2" descr="http://data.whicdn.com/images/7839412/qu7a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37" y="1981200"/>
            <a:ext cx="45593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67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45231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¿</a:t>
            </a:r>
            <a:r>
              <a:rPr lang="en-US" dirty="0" err="1" smtClean="0">
                <a:solidFill>
                  <a:schemeClr val="accent5"/>
                </a:solidFill>
              </a:rPr>
              <a:t>Cómo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es</a:t>
            </a:r>
            <a:r>
              <a:rPr lang="en-US" dirty="0" smtClean="0">
                <a:solidFill>
                  <a:schemeClr val="accent5"/>
                </a:solidFill>
              </a:rPr>
              <a:t>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715000" y="990600"/>
            <a:ext cx="2743200" cy="48158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Alto(a)</a:t>
            </a:r>
          </a:p>
          <a:p>
            <a:r>
              <a:rPr lang="en-US" dirty="0" err="1" smtClean="0"/>
              <a:t>Bajo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Bonito(a)</a:t>
            </a:r>
          </a:p>
          <a:p>
            <a:r>
              <a:rPr lang="en-US" dirty="0" smtClean="0"/>
              <a:t>Grande</a:t>
            </a:r>
          </a:p>
          <a:p>
            <a:r>
              <a:rPr lang="en-US" dirty="0" err="1" smtClean="0"/>
              <a:t>Guapo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Joven</a:t>
            </a:r>
            <a:endParaRPr lang="en-US" dirty="0" smtClean="0"/>
          </a:p>
          <a:p>
            <a:r>
              <a:rPr lang="en-US" dirty="0" err="1" smtClean="0"/>
              <a:t>Pelirrojo</a:t>
            </a:r>
            <a:r>
              <a:rPr lang="en-US" dirty="0" smtClean="0"/>
              <a:t>(a)</a:t>
            </a:r>
          </a:p>
          <a:p>
            <a:r>
              <a:rPr lang="en-US" dirty="0" err="1" smtClean="0"/>
              <a:t>Pequeño</a:t>
            </a:r>
            <a:r>
              <a:rPr lang="en-US" dirty="0" smtClean="0"/>
              <a:t>(a)</a:t>
            </a:r>
          </a:p>
          <a:p>
            <a:r>
              <a:rPr lang="en-US" dirty="0" smtClean="0"/>
              <a:t>Viejo(a)</a:t>
            </a:r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rubio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castaño</a:t>
            </a:r>
            <a:endParaRPr lang="en-US" dirty="0" smtClean="0"/>
          </a:p>
        </p:txBody>
      </p:sp>
      <p:pic>
        <p:nvPicPr>
          <p:cNvPr id="58370" name="Picture 2" descr="http://farm1.staticflickr.com/70/222975108_d217ead5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39052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6317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59394" name="Picture 2" descr="http://www.scientificamerican.com/media/inline/no-tall-tale-height-matter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18" y="1905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3213890">
            <a:off x="6172156" y="1540046"/>
            <a:ext cx="314891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256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8130" name="Picture 2" descr="http://img.stillgalaxy.com/public/2012/08/31/colorful-young-kid-hd-wallpaper-0-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649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1986" name="Picture 2" descr="http://fundapk.com/wp-content/uploads/2011/09/freckles-face-girls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0864"/>
            <a:ext cx="5410200" cy="40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57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0962" name="Picture 2" descr="http://unique-hairstyles.net/wp-content/uploads/2011/04/golden-blonde-hair-t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01768"/>
            <a:ext cx="3810503" cy="507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0528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9938" name="Picture 2" descr="http://www.metalsucks.net/wp-content/uploads/2007/11/big_business_pro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48005"/>
            <a:ext cx="5326109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808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3010" name="Picture 2" descr="http://s3.hubimg.com/u/3471690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57334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1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Bueno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6146" name="Picture 2" descr="http://andrewejenkins.files.wordpress.com/2012/05/i-am-a-good-person-8001-e1320261441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5600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426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4034" name="Picture 2" descr="http://2.bp.blogspot.com/-W_RyviYv-fI/T_SIJ7ATrzI/AAAAAAAAACo/f-da_i6MDoE/s1600/Funny+Smallest+Pets+Photos+(8)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724400" cy="3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11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5058" name="Picture 2" descr="http://2.bp.blogspot.com/-cUVc5w5XrJM/TVYmQS-0piI/AAAAAAAAE8M/D7BZaWom3yQ/s1600/robert-wadlow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2480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197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6082" name="Picture 2" descr="http://www.onlocationvacations.com/wp-content/uploads/2011/01/channing-ta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895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533400"/>
            <a:ext cx="345231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accent5"/>
                </a:solidFill>
              </a:rPr>
              <a:t>¿Cómo es?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7106" name="Picture 2" descr="http://www.tucsonweekly.com/binary/8095/1293570241-old_lady_85145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4191000" cy="40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943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People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2362200"/>
            <a:ext cx="7024744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El (la) amigo(a) - Friend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La </a:t>
            </a:r>
            <a:r>
              <a:rPr lang="en-US" sz="3200" dirty="0" err="1" smtClean="0"/>
              <a:t>chica</a:t>
            </a:r>
            <a:r>
              <a:rPr lang="en-US" sz="3200" dirty="0" smtClean="0"/>
              <a:t> - Girl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El </a:t>
            </a:r>
            <a:r>
              <a:rPr lang="en-US" sz="3200" dirty="0" err="1" smtClean="0"/>
              <a:t>chico</a:t>
            </a:r>
            <a:r>
              <a:rPr lang="en-US" sz="3200" dirty="0" smtClean="0"/>
              <a:t> - Boy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El (la) </a:t>
            </a:r>
            <a:r>
              <a:rPr lang="en-US" sz="3200" dirty="0" err="1" smtClean="0"/>
              <a:t>estudiante</a:t>
            </a:r>
            <a:r>
              <a:rPr lang="en-US" sz="3200" dirty="0" smtClean="0"/>
              <a:t> – </a:t>
            </a:r>
            <a:r>
              <a:rPr lang="en-US" sz="3200" dirty="0"/>
              <a:t>S</a:t>
            </a:r>
            <a:r>
              <a:rPr lang="en-US" sz="3200" dirty="0" smtClean="0"/>
              <a:t>tudent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El hombre – Man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La </a:t>
            </a:r>
            <a:r>
              <a:rPr lang="en-US" sz="3200" dirty="0" err="1" smtClean="0"/>
              <a:t>mujer</a:t>
            </a:r>
            <a:r>
              <a:rPr lang="en-US" sz="3200" dirty="0" smtClean="0"/>
              <a:t> - Woman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La persona - Person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769630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Other words &amp; phrases</a:t>
            </a:r>
            <a:endParaRPr lang="en-US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2362200"/>
            <a:ext cx="7024744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err="1" smtClean="0"/>
              <a:t>Muy</a:t>
            </a:r>
            <a:r>
              <a:rPr lang="en-US" sz="3200" dirty="0" smtClean="0"/>
              <a:t> – Very 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smtClean="0"/>
              <a:t>Un </a:t>
            </a:r>
            <a:r>
              <a:rPr lang="en-US" sz="3200" dirty="0" err="1" smtClean="0"/>
              <a:t>poco</a:t>
            </a:r>
            <a:r>
              <a:rPr lang="en-US" sz="3200" dirty="0" smtClean="0"/>
              <a:t> – A little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err="1" smtClean="0"/>
              <a:t>Porque</a:t>
            </a:r>
            <a:r>
              <a:rPr lang="en-US" sz="3200" dirty="0" smtClean="0"/>
              <a:t> - Because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dirty="0" err="1" smtClean="0"/>
              <a:t>Todos</a:t>
            </a:r>
            <a:r>
              <a:rPr lang="en-US" sz="3200" dirty="0" smtClean="0"/>
              <a:t>(as) - All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782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Cómico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8194" name="Picture 2" descr="http://3.bp.blogspot.com/_gS0uIKNl0Wc/TO1m9HOCjMI/AAAAAAAAA-I/e_KlZCpN2Oc/s1600/Always%252BSunny%252BPhiladelphia%252BSeason%252B4%252BDVD%252BParty%252B6_N8Hq3tmg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81200"/>
            <a:ext cx="327551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53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Desorganizado</a:t>
            </a:r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11268" name="Picture 4" descr="http://www.blogher.com/files/disorganized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550553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423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357</TotalTime>
  <Words>879</Words>
  <Application>Microsoft Office PowerPoint</Application>
  <PresentationFormat>On-screen Show (4:3)</PresentationFormat>
  <Paragraphs>381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Austin</vt:lpstr>
      <vt:lpstr>Mis amigos y  yo</vt:lpstr>
      <vt:lpstr>El Vocabulario</vt:lpstr>
      <vt:lpstr>¿Cómo eres…</vt:lpstr>
      <vt:lpstr>PERSONALITY</vt:lpstr>
      <vt:lpstr>Artístico(a)</vt:lpstr>
      <vt:lpstr>Atlético(a)</vt:lpstr>
      <vt:lpstr>Bueno(a)</vt:lpstr>
      <vt:lpstr>Cómico(a)</vt:lpstr>
      <vt:lpstr>Desorganizado(a)</vt:lpstr>
      <vt:lpstr>Estudioso(a)</vt:lpstr>
      <vt:lpstr>Inteligente</vt:lpstr>
      <vt:lpstr>Malo(a)</vt:lpstr>
      <vt:lpstr>Organizado(a)</vt:lpstr>
      <vt:lpstr>Perezoso(a)</vt:lpstr>
      <vt:lpstr>Serio(a)</vt:lpstr>
      <vt:lpstr>Simpático(a)</vt:lpstr>
      <vt:lpstr>Trabajador(a)</vt:lpstr>
      <vt:lpstr>¡Practicamos!</vt:lpstr>
      <vt:lpstr>¿Cómo 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¿Cómo es?</vt:lpstr>
      <vt:lpstr>PowerPoint Presentation</vt:lpstr>
      <vt:lpstr>¿Cómo es?</vt:lpstr>
      <vt:lpstr>¿Cómo es?</vt:lpstr>
      <vt:lpstr>¿Cómo es?</vt:lpstr>
      <vt:lpstr>PowerPoint Presentation</vt:lpstr>
      <vt:lpstr>PowerPoint Presentation</vt:lpstr>
      <vt:lpstr>¿Cómo es?</vt:lpstr>
      <vt:lpstr>¿Cómo es?</vt:lpstr>
      <vt:lpstr>¿Cómo es?</vt:lpstr>
      <vt:lpstr>APPEARANCE</vt:lpstr>
      <vt:lpstr>Alto(a)</vt:lpstr>
      <vt:lpstr>Bajo(a)</vt:lpstr>
      <vt:lpstr>Bonito(a)</vt:lpstr>
      <vt:lpstr>Grande</vt:lpstr>
      <vt:lpstr>Guapo(a)</vt:lpstr>
      <vt:lpstr>Joven (pl. jóvenes)</vt:lpstr>
      <vt:lpstr>Pelirrojo(a)</vt:lpstr>
      <vt:lpstr>Pequeño(a)</vt:lpstr>
      <vt:lpstr>Viejo(a)</vt:lpstr>
      <vt:lpstr>Tengo… / Tiene…</vt:lpstr>
      <vt:lpstr>¡Practicamos!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¿Cómo 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</vt:lpstr>
      <vt:lpstr>Other words &amp; phrases</vt:lpstr>
    </vt:vector>
  </TitlesOfParts>
  <Company>Buchanan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Vivimos aquí</dc:title>
  <dc:creator>ERASE-ME</dc:creator>
  <cp:lastModifiedBy>Dawn</cp:lastModifiedBy>
  <cp:revision>60</cp:revision>
  <dcterms:created xsi:type="dcterms:W3CDTF">2012-07-08T15:19:20Z</dcterms:created>
  <dcterms:modified xsi:type="dcterms:W3CDTF">2012-11-27T11:46:16Z</dcterms:modified>
</cp:coreProperties>
</file>