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41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62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72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6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6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0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0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39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8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D9FC-5C69-4568-88D7-30FB5B6B7086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F5C85-A930-4B19-9145-E76B4B23D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35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es-ES" altLang="en-US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¿</a:t>
            </a:r>
            <a:r>
              <a:rPr lang="es-ES" altLang="en-US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Bajar o subir?</a:t>
            </a:r>
            <a:endParaRPr lang="en-US" alt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43925" cy="57912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>
            <a:normAutofit fontScale="2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49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4900" b="1" dirty="0" smtClean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s-ES" altLang="en-US" sz="4900" b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 smtClean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 smtClean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 smtClean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 smtClean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 smtClean="0">
              <a:solidFill>
                <a:schemeClr val="tx1"/>
              </a:solidFill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5600" b="1" i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By </a:t>
            </a:r>
            <a:r>
              <a:rPr lang="en-US" altLang="en-US" sz="5600" b="1" i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the meaning of each sentence, choose the correct verb that fits, “</a:t>
            </a:r>
            <a:r>
              <a:rPr lang="en-US" altLang="en-US" sz="5600" b="1" i="1" dirty="0" err="1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bajar</a:t>
            </a:r>
            <a:r>
              <a:rPr lang="en-US" altLang="en-US" sz="5600" b="1" i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” or “</a:t>
            </a:r>
            <a:r>
              <a:rPr lang="en-US" altLang="en-US" sz="5600" b="1" i="1" dirty="0" err="1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subir</a:t>
            </a:r>
            <a:r>
              <a:rPr lang="en-US" altLang="en-US" sz="5600" b="1" i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”: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4900" b="1" i="1" dirty="0">
              <a:solidFill>
                <a:schemeClr val="tx1"/>
              </a:solidFill>
              <a:latin typeface="Comic Sans MS" pitchFamily="66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1. Yo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 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la escalera del segundo al cuarto piso.</a:t>
            </a:r>
            <a:endParaRPr lang="en-US" alt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2. El hombre trabaja en el quinto piso. Él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 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al planta baja antes de ir a la calle.</a:t>
            </a:r>
            <a:endParaRPr lang="en-US" alt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3. Estoy en la planta baja y mi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cuarto está en el primer piso. Yo  _________ a mi cuarto antes de dormir.  </a:t>
            </a:r>
            <a:endParaRPr lang="en-US" altLang="en-US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 Nosotros estamos en el séptimo piso. Nosotros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_________ 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del séptimo piso al cuarto piso porque la ropa está en el cuarto piso.</a:t>
            </a:r>
            <a:endParaRPr lang="en-US" alt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5. Los estudiantes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__________ 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las escaleras para llegar a la clase de español en el primer piso.</a:t>
            </a:r>
            <a:endParaRPr lang="en-US" altLang="en-US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lnSpc>
                <a:spcPct val="17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6. Yo 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______________ </a:t>
            </a:r>
            <a:r>
              <a:rPr lang="es-ES" altLang="en-US" sz="6400" b="1" dirty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del tercer piso al primer piso</a:t>
            </a:r>
            <a:r>
              <a:rPr lang="es-ES" altLang="en-US" sz="6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.</a:t>
            </a:r>
            <a:endParaRPr lang="es-ES" altLang="en-US" sz="8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9275048"/>
              </p:ext>
            </p:extLst>
          </p:nvPr>
        </p:nvGraphicFramePr>
        <p:xfrm>
          <a:off x="914400" y="1219201"/>
          <a:ext cx="7241771" cy="129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3238"/>
                <a:gridCol w="1761840"/>
                <a:gridCol w="182259"/>
                <a:gridCol w="1640334"/>
                <a:gridCol w="1944100"/>
              </a:tblGrid>
              <a:tr h="255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bajar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subir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yo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nosotros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yo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nosotros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8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tú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77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usted</a:t>
                      </a:r>
                      <a:endParaRPr lang="en-US" sz="11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él/ella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ustedes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ellos/ellas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usted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él/ella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ustedes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ellos/ellas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157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¿Bajar o subir?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12 de septiembre de 2012</dc:title>
  <dc:creator>Dawn</dc:creator>
  <cp:lastModifiedBy>Dawn</cp:lastModifiedBy>
  <cp:revision>37</cp:revision>
  <dcterms:created xsi:type="dcterms:W3CDTF">2012-09-11T08:31:56Z</dcterms:created>
  <dcterms:modified xsi:type="dcterms:W3CDTF">2014-09-11T01:30:41Z</dcterms:modified>
</cp:coreProperties>
</file>