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10/17/2014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cuadorecuatoriano.blogspot.com/2013/11/nueva-reina-de-quito-2013.html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5.jpeg"/><Relationship Id="rId2" Type="http://schemas.openxmlformats.org/officeDocument/2006/relationships/hyperlink" Target="http://www.elpopular.com.ec/99661-desfiles-de-la-confraternidad-en-quito-album-de-fotos-de-la-celebrac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tra.ec/ediciones/2011/11/19/cronica/coches-de-madera-engalanaran-fiestas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fercho66651.blogspot.com/2011/01/marcha-antitaurina-e-imaginarios.html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btandthegirl.com/favorite-cheap-party-foods/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rickmcnary.me/tag/presents" TargetMode="External"/><Relationship Id="rId2" Type="http://schemas.openxmlformats.org/officeDocument/2006/relationships/hyperlink" Target="http://www.macmyth.com/2012/06/buy-dvds-online.html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docid=YnhRfwCgoFWS8M&amp;tbnid=IkfS3NRXMOsVJM&amp;ved=0CAgQjRw&amp;url=http://josamotril.wordpress.com/2009/07/12/el-inventor-de-las-notas-musicales-guido-de-arezzo/&amp;ei=HNE7VI2tE43LggSjpIHgAQ&amp;psig=AFQjCNHHxW2jJxnwf49lItVj5AV26pFiCQ&amp;ust=1413292700402196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hyperlink" Target="http://www.google.com/url?sa=i&amp;rct=j&amp;q=&amp;esrc=s&amp;source=images&amp;cd=&amp;cad=rja&amp;uact=8&amp;docid=M2Iw9JVy0WZGgM&amp;tbnid=ciKejI6FoTXCHM:&amp;ved=0CAcQjRw&amp;url=http://eofdreams.com/cake.html&amp;ei=ltI7VI-BOc2UgwT1tILgCA&amp;bvm=bv.77161500,d.eXY&amp;psig=AFQjCNEXygezPtiO8dmuJUeWPu3ZFB1TLA&amp;ust=1413293046424961" TargetMode="External"/><Relationship Id="rId10" Type="http://schemas.openxmlformats.org/officeDocument/2006/relationships/hyperlink" Target="http://jetspizza.com/menu/drinks" TargetMode="External"/><Relationship Id="rId4" Type="http://schemas.openxmlformats.org/officeDocument/2006/relationships/hyperlink" Target="http://www.mccannflorist.com/id18.html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eofdreams.com/cak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IRREGULAR VERBS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¿LO HACES? Pg. 278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Di </a:t>
            </a:r>
            <a:r>
              <a:rPr lang="es-ES" dirty="0">
                <a:latin typeface="Arial" pitchFamily="34" charset="0"/>
                <a:cs typeface="Arial" pitchFamily="34" charset="0"/>
              </a:rPr>
              <a:t>si haces estas cosas en una fiesta de sorpresa.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Tell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whether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es-ES" dirty="0">
                <a:latin typeface="Arial" pitchFamily="34" charset="0"/>
                <a:cs typeface="Arial" pitchFamily="34" charset="0"/>
              </a:rPr>
              <a:t> do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following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at 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surprise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party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Modelo</a:t>
            </a:r>
            <a:r>
              <a:rPr lang="es-ES" dirty="0">
                <a:latin typeface="Arial" pitchFamily="34" charset="0"/>
                <a:cs typeface="Arial" pitchFamily="34" charset="0"/>
              </a:rPr>
              <a:t>: salir con amigos antes de la fiesta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(No) Salgo con amigos antes de la fiesta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1. poner la mesa con platos bonitos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2. dar diez regalos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3. salir de la fiesta muy temprano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4. venir a la fiesta con amigos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5. traer libros de historia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6. decir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“¡</a:t>
            </a:r>
            <a:r>
              <a:rPr lang="es-ES" dirty="0">
                <a:latin typeface="Arial" pitchFamily="34" charset="0"/>
                <a:cs typeface="Arial" pitchFamily="34" charset="0"/>
              </a:rPr>
              <a:t>Feliz cumpleaños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!”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9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Fiestas de Quito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/>
              </a:rPr>
              <a:t>On December </a:t>
            </a:r>
            <a:r>
              <a:rPr lang="en-US" sz="1600" dirty="0">
                <a:latin typeface="Arial"/>
              </a:rPr>
              <a:t>6, </a:t>
            </a:r>
            <a:r>
              <a:rPr lang="en-US" sz="1600" dirty="0" err="1" smtClean="0">
                <a:latin typeface="Arial"/>
              </a:rPr>
              <a:t>quiteños</a:t>
            </a:r>
            <a:r>
              <a:rPr lang="en-US" sz="1600" dirty="0" smtClean="0">
                <a:latin typeface="Arial"/>
              </a:rPr>
              <a:t> celebrate </a:t>
            </a:r>
            <a:r>
              <a:rPr lang="en-US" sz="1600" dirty="0">
                <a:latin typeface="Arial"/>
              </a:rPr>
              <a:t>Fiestas de Quito, a </a:t>
            </a:r>
            <a:r>
              <a:rPr lang="en-US" sz="1600" dirty="0" smtClean="0">
                <a:latin typeface="Arial"/>
              </a:rPr>
              <a:t>festival </a:t>
            </a:r>
            <a:r>
              <a:rPr lang="en-US" sz="1600" dirty="0">
                <a:latin typeface="Arial"/>
              </a:rPr>
              <a:t>honoring the anniversary of the founding of </a:t>
            </a:r>
            <a:r>
              <a:rPr lang="en-US" sz="1600" dirty="0" smtClean="0">
                <a:latin typeface="Arial"/>
              </a:rPr>
              <a:t>Quito</a:t>
            </a:r>
            <a:r>
              <a:rPr lang="en-US" sz="1600" dirty="0">
                <a:latin typeface="Arial"/>
              </a:rPr>
              <a:t>, </a:t>
            </a:r>
            <a:r>
              <a:rPr lang="en-US" sz="1600" dirty="0" smtClean="0">
                <a:latin typeface="Arial"/>
              </a:rPr>
              <a:t>Ecuador</a:t>
            </a:r>
            <a:r>
              <a:rPr lang="en-US" sz="1600" dirty="0">
                <a:latin typeface="Arial"/>
              </a:rPr>
              <a:t>, </a:t>
            </a:r>
            <a:r>
              <a:rPr lang="en-US" sz="1600" dirty="0" smtClean="0">
                <a:latin typeface="Arial"/>
              </a:rPr>
              <a:t>in </a:t>
            </a:r>
            <a:r>
              <a:rPr lang="en-US" sz="1600" dirty="0">
                <a:latin typeface="Arial"/>
              </a:rPr>
              <a:t>1534. The week-long celebration </a:t>
            </a:r>
            <a:r>
              <a:rPr lang="en-US" sz="1600" dirty="0" smtClean="0">
                <a:latin typeface="Arial"/>
              </a:rPr>
              <a:t>includes </a:t>
            </a:r>
            <a:r>
              <a:rPr lang="en-US" sz="1600" dirty="0">
                <a:latin typeface="Arial"/>
              </a:rPr>
              <a:t>many parades, concerts, and dances. Some </a:t>
            </a:r>
            <a:r>
              <a:rPr lang="en-US" sz="1600" dirty="0" smtClean="0">
                <a:latin typeface="Arial"/>
              </a:rPr>
              <a:t>residents </a:t>
            </a:r>
            <a:r>
              <a:rPr lang="en-US" sz="1600" dirty="0">
                <a:latin typeface="Arial"/>
              </a:rPr>
              <a:t>perform </a:t>
            </a:r>
            <a:r>
              <a:rPr lang="en-US" sz="1600" dirty="0" err="1" smtClean="0">
                <a:latin typeface="Arial"/>
              </a:rPr>
              <a:t>serenatas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 err="1" smtClean="0">
                <a:latin typeface="Arial"/>
              </a:rPr>
              <a:t>quiteñas,musical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>
                <a:latin typeface="Arial"/>
              </a:rPr>
              <a:t>tributes </a:t>
            </a:r>
            <a:r>
              <a:rPr lang="en-US" sz="1600" dirty="0" smtClean="0">
                <a:latin typeface="Arial"/>
              </a:rPr>
              <a:t>to </a:t>
            </a:r>
            <a:r>
              <a:rPr lang="en-US" sz="1600" dirty="0">
                <a:latin typeface="Arial"/>
              </a:rPr>
              <a:t>their city. Other popular activities are fireworks </a:t>
            </a:r>
            <a:r>
              <a:rPr lang="en-US" sz="1600" dirty="0" smtClean="0">
                <a:latin typeface="Arial"/>
              </a:rPr>
              <a:t>displays </a:t>
            </a:r>
            <a:r>
              <a:rPr lang="en-US" sz="1600" dirty="0">
                <a:latin typeface="Arial"/>
              </a:rPr>
              <a:t>and the Reina de Quito beauty pageant. Many young people build </a:t>
            </a:r>
            <a:r>
              <a:rPr lang="en-US" sz="1600" dirty="0" smtClean="0">
                <a:latin typeface="Arial"/>
              </a:rPr>
              <a:t>and </a:t>
            </a:r>
            <a:r>
              <a:rPr lang="en-US" sz="1600" dirty="0">
                <a:latin typeface="Arial"/>
              </a:rPr>
              <a:t>decorate wooden cars to race in competitions for their age </a:t>
            </a:r>
            <a:r>
              <a:rPr lang="en-US" sz="1600" dirty="0" smtClean="0">
                <a:latin typeface="Arial"/>
              </a:rPr>
              <a:t>level. </a:t>
            </a:r>
          </a:p>
          <a:p>
            <a:pPr marL="0" indent="0">
              <a:buNone/>
            </a:pPr>
            <a:endParaRPr lang="en-US" dirty="0">
              <a:latin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</p:txBody>
      </p:sp>
      <p:pic>
        <p:nvPicPr>
          <p:cNvPr id="1026" name="Picture 2" descr="http://www.elpopular.com.ec/wp-content/uploads/2013/12/2-Desfile-de-Confraternidad-en-el-sur-de-Quit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8544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_qcr1zbPNqVQ/TS4jUHuJv0I/AAAAAAAAADw/anFAl0Lk3Ws/s1600/Fiestas-de-Quito-3-77368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10301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xtra.ec/media/ediciones/20111119/cronica/18112011_06075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057400"/>
            <a:ext cx="248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HdSHqGEqBkc/Unwz0G90FLI/AAAAAAAAKx4/bT2ziSgtNRY/s1600/candidatas-eleccion-reina-quito-201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88" y="4305444"/>
            <a:ext cx="3833112" cy="214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1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¡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Celebrar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Fiestas de Quito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Manuel </a:t>
            </a:r>
            <a:r>
              <a:rPr lang="en-US" dirty="0">
                <a:latin typeface="Arial Black" panose="020B0A04020102020204" pitchFamily="34" charset="0"/>
              </a:rPr>
              <a:t>y Fernando </a:t>
            </a:r>
            <a:r>
              <a:rPr lang="en-US" dirty="0" err="1">
                <a:latin typeface="Arial Black" panose="020B0A04020102020204" pitchFamily="34" charset="0"/>
              </a:rPr>
              <a:t>hablan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por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teléfono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Completa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conversación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con la forma </a:t>
            </a:r>
            <a:r>
              <a:rPr lang="en-US" dirty="0" err="1">
                <a:latin typeface="Arial Black" panose="020B0A04020102020204" pitchFamily="34" charset="0"/>
              </a:rPr>
              <a:t>correcta</a:t>
            </a:r>
            <a:r>
              <a:rPr lang="en-US" dirty="0">
                <a:latin typeface="Arial Black" panose="020B0A04020102020204" pitchFamily="34" charset="0"/>
              </a:rPr>
              <a:t> del </a:t>
            </a:r>
            <a:r>
              <a:rPr lang="en-US" dirty="0" err="1">
                <a:latin typeface="Arial Black" panose="020B0A04020102020204" pitchFamily="34" charset="0"/>
              </a:rPr>
              <a:t>verbo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apropiado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Complete the conversation with the correct form of </a:t>
            </a:r>
            <a:r>
              <a:rPr lang="en-US" dirty="0" smtClean="0">
                <a:latin typeface="Arial Black" panose="020B0A04020102020204" pitchFamily="34" charset="0"/>
              </a:rPr>
              <a:t>the appropriate </a:t>
            </a:r>
            <a:r>
              <a:rPr lang="en-US" dirty="0">
                <a:latin typeface="Arial Black" panose="020B0A04020102020204" pitchFamily="34" charset="0"/>
              </a:rPr>
              <a:t>verb.)</a:t>
            </a:r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Manuel: 	¿</a:t>
            </a:r>
            <a:r>
              <a:rPr lang="en-US" dirty="0" err="1" smtClean="0">
                <a:latin typeface="Arial"/>
              </a:rPr>
              <a:t>Cuándo</a:t>
            </a:r>
            <a:r>
              <a:rPr lang="en-US" dirty="0" smtClean="0">
                <a:latin typeface="Arial"/>
              </a:rPr>
              <a:t> 1. _____________________a </a:t>
            </a:r>
            <a:r>
              <a:rPr lang="en-US" dirty="0">
                <a:latin typeface="Arial"/>
              </a:rPr>
              <a:t>mi casa? </a:t>
            </a:r>
            <a:r>
              <a:rPr lang="en-US" dirty="0" err="1">
                <a:latin typeface="Arial"/>
              </a:rPr>
              <a:t>Tenemos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que</a:t>
            </a:r>
            <a:r>
              <a:rPr lang="en-US" dirty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decorar</a:t>
            </a:r>
            <a:r>
              <a:rPr lang="en-US" dirty="0" smtClean="0">
                <a:latin typeface="Arial"/>
              </a:rPr>
              <a:t> </a:t>
            </a:r>
            <a:r>
              <a:rPr lang="en-US" dirty="0">
                <a:latin typeface="Arial"/>
              </a:rPr>
              <a:t>los </a:t>
            </a:r>
            <a:r>
              <a:rPr lang="en-US" dirty="0" err="1">
                <a:latin typeface="Arial"/>
              </a:rPr>
              <a:t>carritos</a:t>
            </a:r>
            <a:r>
              <a:rPr lang="en-US" dirty="0">
                <a:latin typeface="Arial"/>
              </a:rPr>
              <a:t> para </a:t>
            </a:r>
            <a:r>
              <a:rPr lang="en-US" dirty="0" err="1">
                <a:latin typeface="Arial"/>
              </a:rPr>
              <a:t>las</a:t>
            </a:r>
            <a:r>
              <a:rPr lang="en-US" dirty="0">
                <a:latin typeface="Arial"/>
              </a:rPr>
              <a:t> Fiestas de </a:t>
            </a:r>
            <a:r>
              <a:rPr lang="en-US" dirty="0" smtClean="0">
                <a:latin typeface="Arial"/>
              </a:rPr>
              <a:t> Quito</a:t>
            </a:r>
            <a:r>
              <a:rPr lang="en-US" dirty="0">
                <a:latin typeface="Arial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Fernando:	2. _____________________ de </a:t>
            </a:r>
            <a:r>
              <a:rPr lang="en-US" dirty="0" err="1">
                <a:latin typeface="Arial"/>
              </a:rPr>
              <a:t>aquí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en</a:t>
            </a:r>
            <a:r>
              <a:rPr lang="en-US" dirty="0">
                <a:latin typeface="Arial"/>
              </a:rPr>
              <a:t> quince </a:t>
            </a:r>
            <a:r>
              <a:rPr lang="en-US" dirty="0" err="1">
                <a:latin typeface="Arial"/>
              </a:rPr>
              <a:t>minutos</a:t>
            </a:r>
            <a:r>
              <a:rPr lang="en-US" dirty="0">
                <a:latin typeface="Arial"/>
              </a:rPr>
              <a:t> y </a:t>
            </a:r>
            <a:r>
              <a:rPr lang="en-US" dirty="0" err="1">
                <a:latin typeface="Arial"/>
              </a:rPr>
              <a:t>llego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en</a:t>
            </a:r>
            <a:r>
              <a:rPr lang="en-US" dirty="0">
                <a:latin typeface="Arial"/>
              </a:rPr>
              <a:t> media hora. </a:t>
            </a:r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Manuel:	Elena 3. _____________________</a:t>
            </a:r>
            <a:r>
              <a:rPr lang="en-US" dirty="0" err="1" smtClean="0">
                <a:latin typeface="Arial"/>
              </a:rPr>
              <a:t>que</a:t>
            </a:r>
            <a:r>
              <a:rPr lang="en-US" dirty="0" smtClean="0">
                <a:latin typeface="Arial"/>
              </a:rPr>
              <a:t> </a:t>
            </a:r>
            <a:r>
              <a:rPr lang="en-US" dirty="0">
                <a:latin typeface="Arial"/>
              </a:rPr>
              <a:t>la </a:t>
            </a:r>
            <a:r>
              <a:rPr lang="en-US" dirty="0" err="1">
                <a:latin typeface="Arial"/>
              </a:rPr>
              <a:t>carrera</a:t>
            </a:r>
            <a:r>
              <a:rPr lang="en-US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(race) </a:t>
            </a:r>
            <a:r>
              <a:rPr lang="en-US" dirty="0" err="1">
                <a:latin typeface="Arial"/>
              </a:rPr>
              <a:t>empieza</a:t>
            </a:r>
            <a:r>
              <a:rPr lang="en-US" dirty="0">
                <a:latin typeface="Arial"/>
              </a:rPr>
              <a:t> a </a:t>
            </a:r>
            <a:r>
              <a:rPr lang="en-US" dirty="0" err="1">
                <a:latin typeface="Arial"/>
              </a:rPr>
              <a:t>las</a:t>
            </a:r>
            <a:r>
              <a:rPr lang="en-US" dirty="0">
                <a:latin typeface="Arial"/>
              </a:rPr>
              <a:t> dos.</a:t>
            </a:r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Fernando:	Hay </a:t>
            </a:r>
            <a:r>
              <a:rPr lang="en-US" dirty="0">
                <a:latin typeface="Arial"/>
              </a:rPr>
              <a:t>un </a:t>
            </a:r>
            <a:r>
              <a:rPr lang="en-US" dirty="0" err="1">
                <a:latin typeface="Arial"/>
              </a:rPr>
              <a:t>desfile</a:t>
            </a:r>
            <a:r>
              <a:rPr lang="en-US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(parade) </a:t>
            </a:r>
            <a:r>
              <a:rPr lang="en-US" dirty="0" err="1">
                <a:latin typeface="Arial"/>
              </a:rPr>
              <a:t>después</a:t>
            </a:r>
            <a:r>
              <a:rPr lang="en-US" dirty="0">
                <a:latin typeface="Arial"/>
              </a:rPr>
              <a:t>. ¿Vas a </a:t>
            </a:r>
            <a:r>
              <a:rPr lang="en-US" dirty="0" err="1">
                <a:latin typeface="Arial"/>
              </a:rPr>
              <a:t>traer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tu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guitarra</a:t>
            </a:r>
            <a:r>
              <a:rPr lang="en-US" dirty="0">
                <a:latin typeface="Arial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Manuel:	</a:t>
            </a:r>
            <a:r>
              <a:rPr lang="en-US" dirty="0" err="1" smtClean="0">
                <a:latin typeface="Arial"/>
              </a:rPr>
              <a:t>Sí</a:t>
            </a:r>
            <a:r>
              <a:rPr lang="en-US" dirty="0">
                <a:latin typeface="Arial"/>
              </a:rPr>
              <a:t>, </a:t>
            </a:r>
            <a:r>
              <a:rPr lang="en-US" dirty="0" err="1">
                <a:latin typeface="Arial"/>
              </a:rPr>
              <a:t>yo</a:t>
            </a:r>
            <a:r>
              <a:rPr lang="en-US" dirty="0">
                <a:latin typeface="Arial"/>
              </a:rPr>
              <a:t> la </a:t>
            </a:r>
            <a:r>
              <a:rPr lang="en-US" dirty="0" smtClean="0">
                <a:latin typeface="Arial"/>
              </a:rPr>
              <a:t>4. _____________________. </a:t>
            </a:r>
            <a:r>
              <a:rPr lang="en-US" dirty="0" err="1">
                <a:latin typeface="Arial"/>
              </a:rPr>
              <a:t>Quiero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tocar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una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serenata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quiteña</a:t>
            </a:r>
            <a:r>
              <a:rPr lang="en-US" dirty="0">
                <a:latin typeface="Arial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Fernando:	¡</a:t>
            </a:r>
            <a:r>
              <a:rPr lang="en-US" dirty="0">
                <a:latin typeface="Arial"/>
              </a:rPr>
              <a:t>Y </a:t>
            </a:r>
            <a:r>
              <a:rPr lang="en-US" dirty="0" err="1">
                <a:latin typeface="Arial"/>
              </a:rPr>
              <a:t>yo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voy</a:t>
            </a:r>
            <a:r>
              <a:rPr lang="en-US" dirty="0">
                <a:latin typeface="Arial"/>
              </a:rPr>
              <a:t> a </a:t>
            </a:r>
            <a:r>
              <a:rPr lang="en-US" dirty="0" err="1">
                <a:latin typeface="Arial"/>
              </a:rPr>
              <a:t>cantar</a:t>
            </a:r>
            <a:r>
              <a:rPr lang="en-US" dirty="0">
                <a:latin typeface="Arial"/>
              </a:rPr>
              <a:t>! ¿</a:t>
            </a:r>
            <a:r>
              <a:rPr lang="en-US" dirty="0" err="1">
                <a:latin typeface="Arial"/>
              </a:rPr>
              <a:t>Qué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hacemos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después</a:t>
            </a:r>
            <a:r>
              <a:rPr lang="en-US" dirty="0">
                <a:latin typeface="Arial"/>
              </a:rPr>
              <a:t> del </a:t>
            </a:r>
            <a:r>
              <a:rPr lang="en-US" dirty="0" err="1">
                <a:latin typeface="Arial"/>
              </a:rPr>
              <a:t>desfile</a:t>
            </a:r>
            <a:r>
              <a:rPr lang="en-US" dirty="0" smtClean="0">
                <a:latin typeface="Arial"/>
              </a:rPr>
              <a:t>?</a:t>
            </a:r>
          </a:p>
          <a:p>
            <a:pPr marL="0" indent="0">
              <a:buNone/>
            </a:pPr>
            <a:endParaRPr lang="en-US" dirty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Manuel: 	Elena y </a:t>
            </a:r>
            <a:r>
              <a:rPr lang="en-US" dirty="0" err="1" smtClean="0">
                <a:latin typeface="Arial"/>
              </a:rPr>
              <a:t>yo</a:t>
            </a:r>
            <a:r>
              <a:rPr lang="en-US" dirty="0" smtClean="0">
                <a:latin typeface="Arial"/>
              </a:rPr>
              <a:t> 5. ___________________ </a:t>
            </a:r>
            <a:r>
              <a:rPr lang="en-US" dirty="0" err="1" smtClean="0">
                <a:latin typeface="Arial"/>
              </a:rPr>
              <a:t>una</a:t>
            </a:r>
            <a:r>
              <a:rPr lang="en-US" dirty="0" smtClean="0">
                <a:latin typeface="Arial"/>
              </a:rPr>
              <a:t> fiesta </a:t>
            </a:r>
            <a:r>
              <a:rPr lang="en-US" dirty="0" err="1" smtClean="0">
                <a:latin typeface="Arial"/>
              </a:rPr>
              <a:t>en</a:t>
            </a:r>
            <a:r>
              <a:rPr lang="en-US" dirty="0" smtClean="0">
                <a:latin typeface="Arial"/>
              </a:rPr>
              <a:t> casa. </a:t>
            </a:r>
            <a:r>
              <a:rPr lang="en-US" dirty="0" err="1" smtClean="0">
                <a:latin typeface="Arial"/>
              </a:rPr>
              <a:t>Ahora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ella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prepara</a:t>
            </a:r>
            <a:r>
              <a:rPr lang="en-US" dirty="0" smtClean="0">
                <a:latin typeface="Arial"/>
              </a:rPr>
              <a:t> la </a:t>
            </a:r>
            <a:r>
              <a:rPr lang="en-US" dirty="0" err="1" smtClean="0">
                <a:latin typeface="Arial"/>
              </a:rPr>
              <a:t>ensalada</a:t>
            </a:r>
            <a:r>
              <a:rPr lang="en-US" dirty="0" smtClean="0">
                <a:latin typeface="Arial"/>
              </a:rPr>
              <a:t> y </a:t>
            </a:r>
            <a:r>
              <a:rPr lang="en-US" dirty="0" err="1" smtClean="0">
                <a:latin typeface="Arial"/>
              </a:rPr>
              <a:t>yo</a:t>
            </a:r>
            <a:r>
              <a:rPr lang="en-US" dirty="0" smtClean="0">
                <a:latin typeface="Arial"/>
              </a:rPr>
              <a:t> 6. _______________ la 	mesa.</a:t>
            </a:r>
          </a:p>
          <a:p>
            <a:pPr marL="0" indent="0">
              <a:buNone/>
            </a:pPr>
            <a:endParaRPr lang="en-US" dirty="0">
              <a:latin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Fernando: 	Bueno, </a:t>
            </a:r>
            <a:r>
              <a:rPr lang="en-US" dirty="0" err="1" smtClean="0">
                <a:latin typeface="Arial"/>
              </a:rPr>
              <a:t>llego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en</a:t>
            </a:r>
            <a:r>
              <a:rPr lang="en-US" dirty="0" smtClean="0">
                <a:latin typeface="Arial"/>
              </a:rPr>
              <a:t> media hora. ¡Hasta </a:t>
            </a:r>
            <a:r>
              <a:rPr lang="en-US" dirty="0" err="1" smtClean="0">
                <a:latin typeface="Arial"/>
              </a:rPr>
              <a:t>luego</a:t>
            </a:r>
            <a:r>
              <a:rPr lang="en-US" dirty="0" smtClean="0">
                <a:latin typeface="Arial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228600"/>
            <a:ext cx="183300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Traer	</a:t>
            </a:r>
            <a:r>
              <a:rPr lang="en-US" dirty="0" err="1" smtClean="0">
                <a:latin typeface="Arial Black" panose="020B0A04020102020204" pitchFamily="34" charset="0"/>
              </a:rPr>
              <a:t>Salir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Dar	</a:t>
            </a:r>
            <a:r>
              <a:rPr lang="en-US" dirty="0" err="1" smtClean="0">
                <a:latin typeface="Arial Black" panose="020B0A04020102020204" pitchFamily="34" charset="0"/>
              </a:rPr>
              <a:t>Venir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err="1" smtClean="0">
                <a:latin typeface="Arial Black" panose="020B0A04020102020204" pitchFamily="34" charset="0"/>
              </a:rPr>
              <a:t>Decir</a:t>
            </a:r>
            <a:r>
              <a:rPr lang="en-US" dirty="0" smtClean="0">
                <a:latin typeface="Arial Black" panose="020B0A04020102020204" pitchFamily="34" charset="0"/>
              </a:rPr>
              <a:t>	</a:t>
            </a:r>
            <a:r>
              <a:rPr lang="en-US" dirty="0" err="1" smtClean="0">
                <a:latin typeface="Arial Black" panose="020B0A04020102020204" pitchFamily="34" charset="0"/>
              </a:rPr>
              <a:t>Poner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¡Hay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Hay </a:t>
            </a:r>
            <a:r>
              <a:rPr lang="en-US" sz="1800" dirty="0" err="1"/>
              <a:t>una</a:t>
            </a:r>
            <a:r>
              <a:rPr lang="en-US" sz="1800" dirty="0"/>
              <a:t> fiesta </a:t>
            </a:r>
            <a:r>
              <a:rPr lang="en-US" sz="1800" dirty="0" err="1"/>
              <a:t>en</a:t>
            </a:r>
            <a:r>
              <a:rPr lang="en-US" sz="1800" dirty="0"/>
              <a:t> la </a:t>
            </a:r>
            <a:r>
              <a:rPr lang="en-US" sz="1800" dirty="0" err="1"/>
              <a:t>clase</a:t>
            </a:r>
            <a:r>
              <a:rPr lang="en-US" sz="1800" dirty="0"/>
              <a:t> de </a:t>
            </a:r>
            <a:r>
              <a:rPr lang="en-US" sz="1800" dirty="0" err="1"/>
              <a:t>español</a:t>
            </a:r>
            <a:r>
              <a:rPr lang="en-US" sz="1800" dirty="0"/>
              <a:t>. </a:t>
            </a:r>
            <a:r>
              <a:rPr lang="en-US" sz="1800" dirty="0" err="1"/>
              <a:t>Pregúntale</a:t>
            </a:r>
            <a:r>
              <a:rPr lang="en-US" sz="1800" dirty="0"/>
              <a:t> a </a:t>
            </a:r>
            <a:r>
              <a:rPr lang="en-US" sz="1800" dirty="0" err="1"/>
              <a:t>otro</a:t>
            </a:r>
            <a:r>
              <a:rPr lang="en-US" sz="1800" dirty="0"/>
              <a:t>(a) </a:t>
            </a:r>
            <a:r>
              <a:rPr lang="en-US" sz="1800" dirty="0" err="1"/>
              <a:t>estudiante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trae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/>
              <a:t>cosas</a:t>
            </a:r>
            <a:r>
              <a:rPr lang="en-US" sz="1800" dirty="0"/>
              <a:t> a la fiesta y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qué</a:t>
            </a:r>
            <a:r>
              <a:rPr lang="en-US" sz="1800" dirty="0" smtClean="0"/>
              <a:t>.(</a:t>
            </a:r>
            <a:r>
              <a:rPr lang="en-US" sz="1800" dirty="0"/>
              <a:t>Ask a partner whether he or she is bringing these things to </a:t>
            </a:r>
            <a:r>
              <a:rPr lang="en-US" sz="1800" dirty="0" smtClean="0"/>
              <a:t> the </a:t>
            </a:r>
            <a:r>
              <a:rPr lang="en-US" sz="1800" dirty="0"/>
              <a:t>class party, and why or why not.)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</p:txBody>
      </p:sp>
      <p:pic>
        <p:nvPicPr>
          <p:cNvPr id="2050" name="Picture 2" descr="http://1.bp.blogspot.com/-mJadr3JNBOs/T-1qpZUR4SI/AAAAAAAACjY/4ZGgrrvbT-Q/s1600/dvd-sto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2" y="2600324"/>
            <a:ext cx="148845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14600" y="2590799"/>
            <a:ext cx="1676400" cy="685800"/>
          </a:xfrm>
          <a:prstGeom prst="wedgeRoundRectCallout">
            <a:avLst>
              <a:gd name="adj1" fmla="val -947"/>
              <a:gd name="adj2" fmla="val 7638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¿</a:t>
            </a:r>
            <a:r>
              <a:rPr lang="en-US" sz="1200" b="1" dirty="0" err="1" smtClean="0"/>
              <a:t>Traes</a:t>
            </a:r>
            <a:r>
              <a:rPr lang="en-US" sz="1200" b="1" dirty="0" smtClean="0"/>
              <a:t> los DVDs a la fiesta de </a:t>
            </a:r>
            <a:r>
              <a:rPr lang="en-US" sz="1200" b="1" dirty="0" err="1" smtClean="0"/>
              <a:t>clase</a:t>
            </a:r>
            <a:r>
              <a:rPr lang="en-US" sz="1200" b="1" dirty="0" smtClean="0"/>
              <a:t>?</a:t>
            </a:r>
            <a:endParaRPr lang="en-US" sz="12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648200" y="2543173"/>
            <a:ext cx="1676400" cy="828675"/>
          </a:xfrm>
          <a:prstGeom prst="wedgeRoundRectCallout">
            <a:avLst>
              <a:gd name="adj1" fmla="val -41856"/>
              <a:gd name="adj2" fmla="val 693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No. No </a:t>
            </a:r>
            <a:r>
              <a:rPr lang="en-US" sz="1200" b="1" dirty="0" err="1" smtClean="0"/>
              <a:t>traigo</a:t>
            </a:r>
            <a:r>
              <a:rPr lang="en-US" sz="1200" b="1" dirty="0" smtClean="0"/>
              <a:t> DVDs a la fiesta, </a:t>
            </a:r>
            <a:r>
              <a:rPr lang="en-US" sz="1200" b="1" dirty="0" err="1" smtClean="0"/>
              <a:t>porque</a:t>
            </a:r>
            <a:r>
              <a:rPr lang="en-US" sz="1200" b="1" dirty="0" smtClean="0"/>
              <a:t> no </a:t>
            </a:r>
            <a:r>
              <a:rPr lang="en-US" sz="1200" b="1" dirty="0" err="1" smtClean="0"/>
              <a:t>quiero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ver</a:t>
            </a:r>
            <a:r>
              <a:rPr lang="en-US" sz="1200" b="1" dirty="0" smtClean="0"/>
              <a:t> DVDS</a:t>
            </a:r>
            <a:endParaRPr lang="en-US" sz="1200" b="1" dirty="0"/>
          </a:p>
        </p:txBody>
      </p:sp>
      <p:pic>
        <p:nvPicPr>
          <p:cNvPr id="2052" name="Picture 4" descr="http://www.mccannflorist.com/sitebuildercontent/sitebuilderpictures/color-balloonroom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7" y="3784998"/>
            <a:ext cx="1703663" cy="10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446" y="3810000"/>
            <a:ext cx="352981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1. </a:t>
            </a:r>
            <a:endParaRPr lang="en-US" sz="1400" dirty="0"/>
          </a:p>
        </p:txBody>
      </p:sp>
      <p:pic>
        <p:nvPicPr>
          <p:cNvPr id="2054" name="Picture 6" descr="http://josamotril.wordpress.com/files/2009/07/notas-musicales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 b="5836"/>
          <a:stretch/>
        </p:blipFill>
        <p:spPr bwMode="auto">
          <a:xfrm>
            <a:off x="3581400" y="3774723"/>
            <a:ext cx="1633538" cy="11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34375" y="3798094"/>
            <a:ext cx="37702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2001" y="3810000"/>
            <a:ext cx="375424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3. </a:t>
            </a:r>
            <a:endParaRPr lang="en-US" sz="1400" dirty="0"/>
          </a:p>
        </p:txBody>
      </p:sp>
      <p:pic>
        <p:nvPicPr>
          <p:cNvPr id="2056" name="Picture 8" descr="http://www.debtandthegirl.com/wp-content/uploads/2014/01/Party-Foo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55673"/>
            <a:ext cx="1905000" cy="12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0202" y="5334000"/>
            <a:ext cx="377027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2185" y="5257800"/>
            <a:ext cx="370615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5.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5257800"/>
            <a:ext cx="377027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2058" name="Picture 10" descr="http://jetspizza.com/img/drink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0" y="5322023"/>
            <a:ext cx="1941363" cy="9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ickmcnary.me/wp-content/uploads/2013/12/Christmas-Present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76" y="5330112"/>
            <a:ext cx="1625724" cy="9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hQSEBQUEBQUFRUUFhUUFRQWFBcWFhYVGRgXFBcUFRYXHCYeFxkjGhcVHy8hJScqLCwsGB4xNTAqNSYrLCkBCQoKDgwOGg8PGiwkHyQpLC0sLCw0LCwvLCwsLCwsLCwsLCwsLCwsKSwsLCwsLCwvLCwsLCwsLCwsLCwsLCwsLP/AABEIAOEA4QMBIgACEQEDEQH/xAAcAAABBQEBAQAAAAAAAAAAAAAAAQIDBAUGBwj/xABDEAACAQIEAwcBBQYGAQEJAAABAhEAAwQSITEFQVEGEyIyYXGBkQcUQqGxI1JicsHwM4KSotHxQ1MVJDRzk7LC0uH/xAAaAQADAQEBAQAAAAAAAAAAAAAAAQIDBAUG/8QALBEAAgIBAwQBAgUFAAAAAAAAAAECESEDEjEEQVFhEwWRBhQyweEiUnGB0f/aAAwDAQACEQMRAD8A9eoApaSoLCiKWigAFLFFFADStEUuWloASaSlK0RQAAU4UkU4UAJSGlpDQA0ilApaKAG0UsUtADTRNLRFACUUsURQA00lOIppFACGliiKU0ANNFJSmgBJpaSKWgCaKKWkoAQ0lLRQARQBSgUsUANiiKeBVPinFrWHUNebKGMCFZiTE7KDHvtQ2lljjFydRVstCjnHPpXknF/tAxVy5Fm4UVtVVQui66TBJMDfrWZh8axulmkOIIcE5pjXx71yvqfCPpNP8O6rjepNL0s/fj9z28Clrj+Fdvl7oi+pzpbJDSIuMoJjllYx7TXMcU7b4i8hlwihgYtyscwC0yRrVvqIpWjh0vo/Uzm4NVXd/seicR7RWLEi5cGYfhXxN8gbfNU+Gds8PffIC1tiYUXABm/lIJE+m9eT4zFFdhMmBvE+/Oq2GxT96EuDRuU6fHQ1h+YndnvR/Duj8eZO/P8AB79lpYrzLhf2g4i0GW4q3wqkICcrSNpYAyPcTWFf+27FljFuwqxtlYsD/MzCf9NdEdaMkfNdR9O1unltlXp+T2qKSK8T7LfaTftYm5fxLPeS4qh7cgOoBJV7I0QgZiCNJ3mRr6rwLtlhMYP/AHe8pb/028Fwe6NBq4zTOSelKJr0U4ikirMhKSnRSUANIppFPNJFACCiKWKSKAGxQRTqSKAGRS07LSUASk0CiligBKIpaUCgAiiKr8R4jbsWmu3mCIu7H6AADUknQAa1zGK+1fArYa7bdrjA5VtZGRi3rmAhf4v66UnJLkqMJS4Rt9oO0lnB2i90yREW1K52kwIUnbfX0rzHF8QW/cuXQzOHYsmc6qhJKiOUAxHKK5Hi/HnxF97ziXY67eEfhUnYAAgDnTuAYQXc4uXPFmIFv4nMCdT8aaVxaz3Kz6T6NBaeq4vujYtlVBD6ESAT03/sVnYvEBtEBPsKtXcK1sqAWdZ1UqCY9ztTMZj3SAlsW8xgFiCSfSudH2dpZIrmMZEhhNxwAF5qo5+hNVbGLNtiHkq2jc4PUVHiMULDA3iGd9Rr05k6+lZ/38Ek6uWMnIMwHSelWoNqzh1Ot0tPU+OTz67fY2FuMvkJIPNdj7jr70/DWbjOCUjLrmy5Z9OlUsHdLrNu8QOhfKR6ETpTMRZkS94Eet2R+tLvk65a9xUo190b2EuW1LeIEgZnYHw5tZ1ricbj17xmRgUYnb1PtrVrHqXAS08oR44ESZ8s8xXSdjuwYv23J1ykDIrIrGROYl9AukbEya1glHLPlPq3UrVmox4Xf369HLW+JFR4EkRlX+Ff+amwF0rowKMdVJ8rek/hPzXXW+z9hpWznW4s/s7hVg8bqjqB4tDoRryNQHh4uAJlzEwAIkknkBVWeVRXwXazE2dFv3k6A3GdfhWkV0eD+1fGLAZrD+rplb/ayj8qwONdiGhFwRv3XUftgutpLmngtsBy1B1rNxHDWsrlxFu4jHUpdVsrdSj6mmnXBLjGXKO5xP2vYlCJXCkTqgz5vzbT3r0Xsx2jt47DLetSBJVlO6OIlT9QQeYIr5/s4lCulhiBz0OX3IIga9K2uE9pMTat5cHee2JLMq5GAMbwyNyArSM65MZ6Cl+k97IpK8hwH2t4i02XE5LqgCTkCPrpMoY3/hr0bsz2ps460XsyCph7bRnU8iQCfCdwa2U0zlnpShya9JSxTaozCiaIoigAooiigCSilooAIqlxziQw2Gu3iJyISq/vPsq/LED5qbH8StWEz37iW0kDM7ACTsBO5PSvLu2HbW1i3aySyWrD5w6mTcMFQSmkpJneRv6VMpUjTTg5P0cn2o7W4jGi2t95VM7wqhRO0wOcBgP5j1rAwYJuGQSQp5wBzj1q3isOFMBlb9lmBGxksf61n4HirIf2S5jkC5ukzJ94MVyu2ekklgZxbCOtybZlY8s7SfLpty5TVTu3JzKjBh5XBIb9dhXTcH4MVTK0sWM9SSeXrWy/AiPObdv0dgG+VWWHyKHOuBqGbbo4Y3sVOY3rs/zn9NqgxV24/wDid60bEuTHWu5PZtm/w2tXD+4j+M+yOFLewk1L2ZfD2LxfE2O+AWFUx4WkHNlbQn32qVPPBrLc4tKTfq/+nBcNsr3oYqCsRBOp9f1rozxC0EHhVQDMZgCT6rqT9K7BreMdTeZrYw9xmyLiO6KMmYwhTKWYRpoJPKs/i3BMImJurmvEBzC21QBeq53LFgDI8o2qZvc8nb0XXPpYuEUn3/2cWvB0ZmYJoSSARrBMit9uD4fDsbbWzduKSrnP3dtWBgqgUZmg6SSJjatTFcKtiwLtkuUz90y3AAwbLmkMphhHoCPmnXLlu9rcbu7v4nylkuECMzBfEj9SAQd4FFtnI2rtIsL2eVcOl+7hmtWnICul0s2okMbdwmVPuKr3uHBLiozLlfIy3Pw5H2uEHUCNxyg1oWsXfW2LQv2Xtr5VZ7TBY2gXhI+lVr9rM2a/fUk75T3rHoBl8I/1AU6Mbd5L9nhNu3fDJirNxLJW4zAONiCBoCNTA351H91FgFe9ti+2hIFw92rDypCTnadeYGnOo7GJVUZwsW7bKEU6l7xBKvcP4soDNGw0HMzPg8LdFkXrMF7hfPfZ1HcgGCJY+F21JbeCI3pkP2adjGYjBWFkrkEqCLGZlzeLKSzrln+Ja5XiOOFy0LKg5Fc3PG2ZsxEaRARY5AV0YwDrZbCKfCzDEYvFMD3aDKrAKx8xyhTJ1M9JipZ4hav3lw6WLa4cLcVXj9uIGbvy/LVdVIjX4pCjjJxV7hIPKs62Th3/ABADbKY+K75+zQRba3r9u3fuCe5YHwg+XO4kIT0I+dKx+Idn7gRnuWyFW4bTExpcG6xOvuNKf+DTcmc093Ors5VEGhEy0CPr6Vv9g+1FrC45Lt52tWijK0Iz6EAKpC7CQGza6rEazWRiODLBmBManb5qS/gQJJjRx/8ATICn48v0qk6IlC8H0kGkSNQdQeopK8e7GdvGwVs2b4e7aXRApXMvTLmiRHKYr1fh/Ebd+2Lllg6tzBBg81aNmGxHKuqMkzzp6bgWaJpJomqMxZopJooAmooFFAHlv233zGHXUgB3VZhS5a3bzNGvhDf7q8uu+GeuRV/1aj8hX0T2z4NaxOCvLfGiozq8aoVGcEf6RI518/XklzoYDAt7KigCfdj+dc2qsnodO7jQW2EwRtlResx449PEPpWjw7AKq6ARWG1lncIp2HiI6sczwfUn6AV1OGs5VAHIRWbOhZdmoG7qyhTRroYlxuEDFAinlJUkxvIG1RcL4d393JJHhZtACzZROVASAWPITTrGKXJ3d0EpJZWWM9smJyzoymBKn3BBobhynVL1ph/E3dt8i4APoTUlcGjxrsqti6mS63dwGe64yFCDsg3do2AG41isLiGIFy7cuAZQ7u4HQMSdasNw4bvdtD2Y3D9LYP5kVY4YiG6iWZzMY71wJUCSzW7YkAgAkEknpFKgTpZyScLwttIbFXGV1ANmyENxwSZDZTovUKfQkRvH95w9ttcNdc7k37xVj6lUWN/erPBuKW2xAFxns4dsxORirsYJU3bq+NiTuZjpFLxLFpku2lutfzupsr47ndAMTIuOAWZl8MKOsk0yM3kr8UIvWxdts2W2QjWWy/ss05SmQKpQkEbAyNZ3q3wfE/dMObrJaujEyi2XGoFst+0MgysyI/l1qPDYRbVi4L3M2+8UHXwkslgHk7HxN+6q9TVQWWusLt6QphURRBcDRbNhf3RIE7D1OhA5Vdhl/B3GuoWRbf3ghrY0W3lYxI18KzU2J7PXlYqnd3Y52rqv8ZSQ35VexHFlRGt4lUvtBCWVACYbllF0eKQI8KyNNTNZuAsiygv3ACTrh7ZHmYf+Zh+4p1H7zAcgaYrZ0HDsBewoQJhzeuFe/vW7iju7YEi3lYj/ABQCZgnfbasHjGBP7O8QgGJDXVtpJyidBEbGZEVLwe1exNwr3t7Jq94h38u7aAwWbUAdT6VJxLA4i/dZ+7GgAS2r22ZLaiFQIrFtB6bzSEsSyy7xHjGJwiJYF5+9hXuk5WCAiEsDMCNBqT1I1imcL4/fUNiLrzbtkKEVLad9dIlULKk5QPEfYbzXOuTJJJJO5O8+pNXBirt63ZwqhSFc5AAQxdzu5nYT00FA3BUXsTiMDfvm7cGJt52DXEARlJ0BysDmA/PpWhxrEJiHZ7ly01ix41sYd87uWYKGaAMklhJOokx1rDxXCrPfXAlxjZsgd5cMHM+xW2NjLaLPQk6CncP4wEcqoFm06m2xT/EAO1w3PMxUgGBAiRFMnb4MztRfvYiXuIUEBEGQoiIPKiyNf79qwMNfD+C4cpiOQ+k6a9NK6775fsXsjXnWGCsczXFymPFkMh1ymY5isntfgbBxLthT+zOUghSAGI8QVSPLOsescqC14KeJw7soRAilAYadW101PP0j/muw+xk3e/xGZXyZPFciENzMsLP4miT6azuK5MWSLQLmdYDAQd422gc6n7G9rXwl9WUk2nJFy3JIIUwxUfvCZU89q0gzPVhawe+E0k0xLgYBlIIYAgjYg6gilmuk80dNFMpaALVJNE0lMRm9qL6LgsRnYBe6canmRAHyTFfPuKZi11AR4iGtkbMFJiPcMfrX0Nx3AC9hrtshTmQxmEiRqD9a8BvYNrDsilbignwsSGWDHhO+hG4isNXk7emqmVuGXicQynNORYXLAAAgj+aZ9dDW3ZuyNNaoYjiT3TIEOognL4wIyyTsw19D71Z4eIQAkEjTTSPjlWLOxWWpp2Hw7XHVEEsxgD+p6CNZpUtlyFUFmOgCgkn2ArQ4fhblm6C629mVrbYiyjlXUowEvKtDGKkcnRXfE2rRhFW8w3uvJQnn3dvSR/E0zvAq1ax920lvENZs92zkW2Fq3bJZZkI1sB1Oh11Gh3qPGcJtWyM927azCVF2wWkelyyzK3utTviLtrDorJhsRYRj3dwjvFRm1KnVWWd4YUyG0yLi1+0twHuEIuIl1CGdPA4kBkVsoYGQcsAxIiaonijARbCWuUoCGI6d4xL/AJ04W7uKuMxIJABZjCW7aDQSdkQDQD9TWtwXgdi9dFpO/vHd7qZLdtF2LAOCzR6xPIUh4ismVgeJtaQoq22UsHi5bVwrgZc65tmjSrHDuJfty992lrdxBdjMbbMpVXCjksnQRvpUfD+BtfZhZZSAcqszZBcOpVU6swBMfnVF7ZBIMggwQRBBG4IOoNBVJmzwzhuHW9bW7eS4GaAqBgkx4e8uOFyqTAgAnXlRa7PYvE3z31t0Y+dnQpbtqOS8iqjYLP8AWsIg8/0q3guJXUb9k7BmHdADWQ8DIA0xJjaglxfZlviXEVKizh5FhTJJ0N99u9uen7q7AfkzBcMMq7k2kkFXg52O4FlR4nfpA3510mA7IZWKWrtkumYXLxAcWWAQrbW2T5zmJznYLpBrF4e8Yi8Hur3wS4lq6z+HvMwWQ52JXPlJ2JFFEqSrA7ir2ReuPezs7uzG1aZVW3JnK9wghn6hRAM61PjuHjDBO4Fxr2KtzbUgF7KEDP5PM7AwCAIGbnVRODiynfYnKyhgi2UdXa5cILBGKEhFgSdZI2FaHF8ZctP3NolsVdyi86+YSARh7X/pqJiBsACTJJDJb4SKDcHuW7Js307lndblouQEcqrIbZeYVoeRPqNJqieDX5jubs//AC2I+oEEeu1aHGMcRZtYFD3rW3LO/mJvMT+ztk7gFis8zVfj2CSzdFiyWYqqrc1kNeO4UDlqBQOLZFxcS9tFhmS1atNl1lxplBHmIBVdP3ayO0+BvYeFuKyPo0EwSpnYitfjXDBh73dh85VVLkCMrnUpvy019ab2lvFmQXWLNatIjliWObV2E8yM2X/LTKXaji7nFvDALwJ9z7ySY05in8Ltm5etKo1JCW0GrZjtPuYp2ItLrl5N4j6jUWx1YnfoJnpXX/ZLwdfvIZgJWXHWYkf/AIN81UVZGo6Vnq/BOHfd8NZskybdtUJ6kDX4mrlDGkrpPNbsJopaSmItTRNJRTEVeLcQWxYe5cnKAAYifEQo3I5mvJ+11u3bAuuFB1nMJUkZYMczJG28Uzt19oDYq53FhYsLmeZOa6yzl9As6gGZ0OhGknbrCG7hldAWCstwrG6kEH9QfYGuectx26MHHk4ccSZiSrs8ySpDLI55R/xrUljEFSCpkMPCxif5G9f+6LVgC53hPhIAUZoKQBrl/mnWnNYAUk+VtbmUeRx/5VHQyJjqD7YnYjpeFYmbGICE5iiNpo3dBpuL1G6Ejop9a0eyuCwdzvBiicwH7NQ4tqesMSBm9CY/pyeAxj2nBUw6HMCI1nTMJ0IIOo9+prcXuLwmTh35jIblkn+HL4rXtDD2oIa5RZKC1hr1t2XxurWbQdLjIQxm4xtkohKeEwdZ9KZwTyYsHynDPPTMGTu/kOdPc1AuAtAkPibWnK2l243XYqo26mlxOPXuzasKVQkM7MQblwr5c0aKoJJCiddZNA6s1P8A2JfuW8Paw6EpcRLrvsjXXJ87beAQI3mdCTQMWUnDYAks2l6+PCXjQhSf8O0uvi+Z68+t4iIJGUhlg7MNQw6GedX8Xxu/dUrcuEg+YAKoY/xZAM3zNJhtZabCoETM5TD2ycrKPHfuaZ3tL8KoY6KFHORVnHXVvN96xYKWyAlq0hm7eCaSWPL95z7Cq2K4rYcW2azcZ0tpbFvvAtmEEToM8HUx1O9WcfasYjFK7YgZLjW0S0iNnRTCi3qAltQSdZPMxTFnuSWr+GuYO/cu4ZLAWEsPbdmd7pBOXxeePCSdoJ2is3h9z7va+8tHeMSuGU7AjR75HRZyj+L2mtHEcEuX8Q/eo2HwmFzrLKVVbSkz3eYeN3jNm13nXSaGL7Rs75rKJZVVFu2Aim4tpfKpcgkddI1PPejgSzhGTlDEk6kySdyZ1JJ5yadlre4Tjbl9ymJPeWQjtcZwCbYCmHV4lWzQBrrMRWRhMK1x0RfM5CidBJ019Kk1T8kuA4tdsKwtMFDEHyq0MNmXMDDa71oYXtSM7NdtorXEZHv2li9LCM6ycobrAE1TfE2kMWkW5H/kuSc3qtsEBR0nMajHFbg8uRf5bNpfzCzTslxT7Grw3DKtk3cAr3rwfu8zhQbKlZ7xLYJ1OozE6QfmvasfdF7+4Va+WK2lDBwjjV7twjRmWRABOpk7aV8Ljr924tsMsuYk2rRAHMmV2Ak/FO4j2juZz3RC21GW0Bbtg5RzHh8JbzGI1NMjbK6I7Frux396cxlrSt5neZ71hvkB1k+Y/NczxTiUEguVLDKp/jZe8ZiesFBPItWhjeIDVnYuT5jmzNPJTJkk7Vh4hC5YtuoOu4DGWaPaHA/lFMrgfawZJOSCltAVJ8u3OeZbcfFd79kuNJxDoMrAWSzNPiDZl19cxJ9o5V5lwXh165CBZ10Ytos9RBmvXOwPCLOHvqG/+IayxkE5SMy94QI2kpueWgrRYZhN3Hg9CY0U0mkBrc4R9FNmigRaFQ4y8QpyRmMxO1TVyX2h8c7nDFVDZnlAw0CnQnXeYB/OlqOo4L047pHj161GJjYgsxAjwrBBMdAwA+a7jgWPNzDjN5k8B6wPLPusGvN7eIBxDu51i2n+siSPUbj1rquDcQ7q7kIyrdOWP41G+nUAD/KK5z0OTRxGDtyZRCJkjKN+vvVO7gVBlRHoB+g2rRxG9Vbh0qTRGKvCCSAmiqcw6p1VZ3Q9DsR0NPtDKWVgxB6TPTfn/c1dfmOo5b1kcQsHNl7xdhIkTMamINIYYjiQIA7ohlkd4DLMDzIIiafheJAAC4deZykD3/s1jYrDFdWdwDtFttfY5YNRrabdBfPrCoP9xFFNhuSOot4tD5WUn0IqXNXP4O44TwAvccT4o8CajQgwZ3npVLvWLeIeIc0cMR8AzU0VuOtJpjD0/OsvBY5o1fNHWfnNzHz+ddHwLiSZLoFxLV5gotXHJygAnOAwBKEiPFHXamDeCyn3oWWtXXyW7hUt3zwTl2C5zny+gHKqrNYtiXY3IjRf2aT0zMMx+FHvV3tLbwiLb+6uXuHW8c5cHTcsfxT0rnL4RgTcBdcpK5Ds48uo/uJoIjlWad7i+cG2MqIpB7tRCzE5mOpYxzYmmWMQUZWQwykMp6EGQa5vEY0sWkHxAKY1hRyHIaae1PudoANNJ6CWPsQoj86Ksq6wdZdWzc8SsLJOpRgxtzzyOoJA9CNOprFfjFoEgNMaeFSfzArNw3FwyuLveAmAoIAUj8WxmffaKzbuBJhmcy7QiBsqKsTJjYAEaU68i3UsHWDtDYt2z3TMbjqVZmUrlU+ZEHMnYsY00A1rBvcXADItweIhiCsEHXQMdI161CMKgle9Mj1YL7y50H1qK3kOodiQd82s+g0+tOibEGMd2Atgsf3twD1HKfrWrgcExGQalgZ18xOhPsBOvOTUdqy7AjNudyNY/dgHWtzh9gWlhdzudJ/KqSIcjQ4Xg1tAAb8zVPtJxB7eMw5smHRM0yRALHUxy8JnkRNX8K2tcn2l4jOIdwR4BkG/iXykHrqW+vvVGT5PcuB8TOIw9u6VylxqOUglTB5iRIPSr4auV7A9pFxOGFuIeyq5tgMpLZcoHQACuoVqvTk2snPqRp4HzRSTRWhkXCa89+1FSbCETC3WDDlqhyn++tegNXB/aVjcuFWNc10Atvlyhj9dPyrHW7G/T/qPGGUhmaDqF5gaiRpO2sHatjC3iQrAsHScojmdATpuJPxrGlY72nyvlg3c4MtrKayU9dj1in8FuwzCSSTO8iToQT/l/MVPY6+52vD8cbqZjvJB5bEgflUz1hcMxJRgGIysAB6DWAddSII+deVbTtWbNkQPVO7g0JJyrmOswJnrV0maiYUWFEJnKVDHKdxOh6VVucNtMIe2repGo9jvVthTCadk0ihiMD4CqSJQJvrA5aRy0rPfLlRQqIU5R4W0jxHr7xW2xqIoJ2oQMzLd5SdiDEaHxAzGjc1gzzjWnOjQACre4ysfcrv9BV9rQPIf37VC2EXp+dFDsrrduDQBv9akf7qgsWouFmDAHciJB6+EwfpVz7qOX6Cg2Pb/AEr+pE0JEtlB7KtvcePVVHxNSjDqq+GV9cuZz7ch8TVpcOB1pwtL0FVRNmLd4Y5YMsLlMjM0uefigkj2q0AzEA24E6ENqD1Gg0rTzAbCnB6ZOOxXTCMx8eXL+GVBYesjT12q7ZsAa7nqf6dKYpqZTQBMhqxbNVVapUegVEuP4j3NssNSdB86T8CT8Vx3ErGZRucpUTzymNwNzp9IrS4txHOZWYXRTvJO59B+uu3OtgrpYNnGVgAu+ukwf06zT4F6Oq+xriTHHMkaNZuT/lZSs+0n617CLgJOXXWPkaH8688+x7gRRsRf0yuFQdZnOfiCteiXEhvfWlBreZavAs0lFFdByl4iuE+03u0wrE5gWdSCBK5xI8Y5SCRPWK7xzXM9r+BferJTn6GDHQE6TtuCPbcRqq1gvRlUsnhMxGoAMkTJQ+zDVDU1sBZMAHSSwBeP3c3NTuCOYEjlWhe7OX7BdGtOUzNupAMc1nbTWNR61mYpAluFJ1OYKdhG4E6+vwa5lLwelWB3egrnJIAOTprcK6OJEGfF7SKsYfF3BcIBJAAVWJ80btAHUgba8qoreKm5lMd6VZTAyyYnNzjME9swqOxjZPj0eGlQTEgEBdZK+U6Dk0860qyLpm5c4mQMxiBudtJgQdmJ6dTU2Gx+YeLTUid1kMV+JI0nflWc4V8ysJGUNJ0BIPLXTyiN9ZHvBbLADxGD4Tr4gYP4DrJ0nqdDtFTWCtzs3s4OxBppFZLYiNRIy7nMAHWDEAzrBn4Eka1afFFCMxkEiCemn4hp7aVNF7kTsKaaYMWDOh0nYE7GI9/Tem276sJDTPWgBxpppxNMJpiGmkIoLUk1RLCKIo1o+aCaEingVGboqL74JganoNT9KYi4tO7ys1sadtRvykDlvpO42mqTtO5Y5wDMggLEwI9SDpMwOVFCbNi7jws8yP66AT61QxGMdw8GAFBygHmAQT18y/Q1UxMEGZE7GI8WksOsDSoMVi8oOSY8SqBIleUzrAB29DVJEuVBdvF3yWyTmU6BdphROmhAX29uVjC4ZgwBKMJ3jVecSpP5moMMQFETl0kDQuelbIwD3bllVBNy4cttEkW0MjcLqYBknoDQ5Ao9z2P7LmB4ckbi5dBMb+MsPeAQPitbB23Ut3jF2zEk7ewA5KBAA/U61VwIt8MwdmwS1wiVELrcdiXYwJjUn2FaGFlvE251MfpUaWW2Y6rJqKkyUtdJzll6rXV0q01RstUIyL2IX/DuEK34C2x6ZSfxRyry/wC0vBgXbZUKl2C0RGcA79DvFes43ALcUh1DA7giQfcGvPu3PZyYa2WLIAMh5WxABQ9AdOZ16VxakNj3I7tCal/SzzO22sAe6EHQ+kSR9CP0qS5hBcaUhGWAQwmQOWYSBoSNda0LvD0K6kqQIylAyfSZT4IHpUD8HcKHBUjlFwGI38NwjL8MaFJHQ4kNzMsFjAT8JAkiMoKnQEakSaG4iNYYZTlhYGYt+6cv4gepgRvTruNyEgB4kEEqGBOhkgwdNutZmKKt4oAk6ug0B/iXcfr71SfklrwbIvg29AXHiIIO3QKQRpI66HbSmXCzKFdvLBEAaAQdc22oA25jTnVe3cUav4hoZBkgyI01gTG2nrU2IxIEkwRscqjQT1kbz+R1PIoLGuxZQ22zDSIKkxJGWB4joBAMmmqkgkzKBtdwQdAN/TlvB2Ozu8Kglc22haOUiBoANJ13FMS8C2uaShEnxiZKkEFZI8PX8XrTENcRocwJQQNfOGLQIPOMvsT0p9lzqAdYJHMaDNBkzqNPcDrUF8ZhKbqCQBABmCBEaEwYjoaRb3PmBEaevIQZ9+X5FCsnfGsPMVExGs7+sCB9aFxBneZyDKNfNJze3lH1qsbo1EnUt9YJBPXUD1196abugmZHQkSYIAzbgwaKDcWhiTuTGk5ecciCCRrStemYj11kj0gc/mqgZdQARvy15mdQDMHeKVrwZEyjUKwMDKDqxgbzEkf906FY8XyY0MEjSR5dOY16j5nlUBuSAWMiWBA030mfQEgD/mmtcAbQnQACeegJ/PrTbVklJDZVBy7SSeeUz0ifimTZMCV1mcsbfn7Dbb+s03PodZhIA5rqvInTT150xY/8neR1y6EepAbT4qnibGYxbaVJkCRIPpr09JoQnaLVjCu6ltkDqsnbmdTuf/7UdzCMO8zGQoIBHOd4n+/FVu3fMQWWeaHRTI8w5SRv/Sm20zMq7iSSBt/CPXXn7dKVsrahvDLinMXkFMsL15ZfSP6mvUvsmytfxLwua3btxmmUzlyYMRDBRsdMoryw8Je5dKWQzS8jLuSFE6+5NeycH7C27eHWy9x3uXWt3b/iIJVEKrbYjUqGY6HfWplTwu4rpOzeXiQxN8C3qtsHvNiveSAoBGhgZpjqK3rNuBVfhvC0tIFRQoGgAEVfCVvCG1Ucc57mNop+WirIJGFJFOiiKYiJkqhxHha3BDDbY7EHqCNRWpFNik1Y06PM+0PYoqlxkJaSCMwUFeRAYASD6zrzFefHPZuTyHmBU6eh9a+ib1gMIImuU4/2KS7qsCBEFZEchIIaPmuaej/adml1HaR45xMiVdGchiAxz+BOkgg78pAHrNZty1LsV0YEg6QDBjUHTl/1Xdce7F3bKDuFWJIKgFy6HXKO8zHrInWdIgA8oLni/lkQQM3TKdNI29KztxwdSakrRnC1EiInUoZj3X8Sz6SKlTDkhhJiJKzm2kbzpMxsNh0rYZLTJDZkI/EpDA7+ZGEak8hPrVRuHqPI6lpEeFlHX8RMb/8AVPcLbko3LDG0nd6lmkKu6sdQTOwk/NQm8e8IbNmClTBn8QMBh9Y/MVPi8+YygB5xoJ+DFVDcOxdB85iPgk/pVJktD4ZiQoiSHSYHiiDmgnkT9T8yWsIzsyqRsZUNoABPiJiBOnLnrrUSvsS+YKVLIAygiROgAB+vOrju7z3dvQ6ZiT4gNpAj85NOxJIpOrK4LBSDJYiDsSdTGjf3rAouXmUuDoJmQNdNIQ/u6dNQKS7Zdd7fyjMP+aYMRmhS5iRo+h9wy8/pVWTRZs8MuOvhJKqAWhQcg0IkxptoOWsb1DdwhKg6wTC6FmI3MgTH9Ks8Qbu4Qh1jZ1MhhyJXTbafbeqQxEnzE+yAfUkfpUqymorAmIRlILjKCTqSJnfQDUa/9VZsWWfS14VWWZp8o5tJ8vvvUa4AvMiTG25+Z2qTh+KyqttlOViDcA5lTIU/vAHWDv8AFNvBKVMS5w0GGXvDO12fN7SwJFRXMDcB3+csn58M1fvXCzNBzKViIZQAdT00nlFPw7xAAmN51+gO3vvU7ytqKSW5gXhI/DpDD10nSuq7F9kTibsmUtKNTBMtsBPM8/T10q/2d7DNipfJlExmcn5gRrXpXCuyxtIEznKPwqMoPWTv66RS2ylwQ9SMTG4d2Uy3D917tFWF70hnZjpnKiQo5iYOomK6zh3ChaHNmPmZjJP/AAPQaCreHwwQAKAABAA0AFTRXRDTUTknqOQgFOoorQzCilpKQiSliloimA0ikpxpKAEIphWpKSKAKt/BBhBFczxPsHbumZ6+ZUePUFwSPrXYEU0iplFPkuM3Hg8v4r9mrC3NphmGxVcpPuJg/l79eMucDxNtirJJ30AM8/KYb8q+gSlRXMEp3APuKylop8G0OokuT55x3Cb10g92M0EZibctGugfxEjpqeVYwRv329gQv/2ivpluFWyIyrHSBWLxPsFh7wOa2skRmygsPUMfECPep+KS4NF1CfJ4JhmYfhz/AMzEn8/ir2Fuo9py4JCKYstOQk+GTGmadZOg/KvWML9lGHRgdTHq3/7Vfv8A2b4Rt7SjSPCMk84OWJB5zS+OQ/nieDlla2rrbVX28KqAPka/WKCmZf2gUnnAn9dfzr17FfZFYnwNcUdAw/qDWlgPszwqLBthz1fxn/doPgUbJNj+aKPEsMuW0wyl1EEZROTeRlcnQ6bERFL3ak6SOUABSf8ANqfpXtb/AGWYQ/g5zoSvxCxIrQwHYLCWiCtpZGxIk/U60/jlYnrxo8SscKxDx3Npgo08MKenWev9auYDsfinbwWmBHMlYPKNCf8Aivf0wagQAAPaniwByqvi9mX5h+Dzvgn2V21Wb/iJ3UaLyrf4b9n2FssGVASOZj+grqAtEVahFGT1JPuR2sOFEARUsUoFEVoZiRRSxRQAURRRQARSUtFAEoFKaKQ0ANNLQaAKAENFLFLFADaIpYpKAEpKdRFACUUtFADYpaIpYoAiYUsU6KKAGxS0UsUAJRFLFEUAJFEUtAoASlpYoigBKKKIoASloiigAmiiigCWkNFFACUtFFABRS0UANNJS0UAFFFFACUGiigApaKKAGmmmiigBaWiigANFFFABQKSigBaKKKACkoooAKKKKAFooopAf/Z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hQSEBQUEBQUFRUUFhUUFRQWFBcWFhYVGRgXFBcUFRYXHCYeFxkjGhcVHy8hJScqLCwsGB4xNTAqNSYrLCkBCQoKDgwOGg8PGiwkHyQpLC0sLCw0LCwvLCwsLCwsLCwsLCwsLCwsKSwsLCwsLCwvLCwsLCwsLCwsLCwsLCwsLP/AABEIAOEA4QMBIgACEQEDEQH/xAAcAAABBQEBAQAAAAAAAAAAAAAAAQIDBAUGBwj/xABDEAACAQIEAwcBBQYGAQEJAAABAhEAAwQSITEFQVEGEyIyYXGBkQcUQqGxI1JicsHwM4KSotHxQ1MVJDRzk7LC0uH/xAAaAQADAQEBAQAAAAAAAAAAAAAAAQIDBAUG/8QALBEAAgIBAwQBAgUFAAAAAAAAAAECESEDEjEEQVFhEwWRBhQyweEiUnGB0f/aAAwDAQACEQMRAD8A9eoApaSoLCiKWigAFLFFFADStEUuWloASaSlK0RQAAU4UkU4UAJSGlpDQA0ilApaKAG0UsUtADTRNLRFACUUsURQA00lOIppFACGliiKU0ANNFJSmgBJpaSKWgCaKKWkoAQ0lLRQARQBSgUsUANiiKeBVPinFrWHUNebKGMCFZiTE7KDHvtQ2lljjFydRVstCjnHPpXknF/tAxVy5Fm4UVtVVQui66TBJMDfrWZh8axulmkOIIcE5pjXx71yvqfCPpNP8O6rjepNL0s/fj9z28Clrj+Fdvl7oi+pzpbJDSIuMoJjllYx7TXMcU7b4i8hlwihgYtyscwC0yRrVvqIpWjh0vo/Uzm4NVXd/seicR7RWLEi5cGYfhXxN8gbfNU+Gds8PffIC1tiYUXABm/lIJE+m9eT4zFFdhMmBvE+/Oq2GxT96EuDRuU6fHQ1h+YndnvR/Duj8eZO/P8AB79lpYrzLhf2g4i0GW4q3wqkICcrSNpYAyPcTWFf+27FljFuwqxtlYsD/MzCf9NdEdaMkfNdR9O1unltlXp+T2qKSK8T7LfaTftYm5fxLPeS4qh7cgOoBJV7I0QgZiCNJ3mRr6rwLtlhMYP/AHe8pb/028Fwe6NBq4zTOSelKJr0U4ikirMhKSnRSUANIppFPNJFACCiKWKSKAGxQRTqSKAGRS07LSUASk0CiligBKIpaUCgAiiKr8R4jbsWmu3mCIu7H6AADUknQAa1zGK+1fArYa7bdrjA5VtZGRi3rmAhf4v66UnJLkqMJS4Rt9oO0lnB2i90yREW1K52kwIUnbfX0rzHF8QW/cuXQzOHYsmc6qhJKiOUAxHKK5Hi/HnxF97ziXY67eEfhUnYAAgDnTuAYQXc4uXPFmIFv4nMCdT8aaVxaz3Kz6T6NBaeq4vujYtlVBD6ESAT03/sVnYvEBtEBPsKtXcK1sqAWdZ1UqCY9ztTMZj3SAlsW8xgFiCSfSudH2dpZIrmMZEhhNxwAF5qo5+hNVbGLNtiHkq2jc4PUVHiMULDA3iGd9Rr05k6+lZ/38Ek6uWMnIMwHSelWoNqzh1Ot0tPU+OTz67fY2FuMvkJIPNdj7jr70/DWbjOCUjLrmy5Z9OlUsHdLrNu8QOhfKR6ETpTMRZkS94Eet2R+tLvk65a9xUo190b2EuW1LeIEgZnYHw5tZ1ricbj17xmRgUYnb1PtrVrHqXAS08oR44ESZ8s8xXSdjuwYv23J1ykDIrIrGROYl9AukbEya1glHLPlPq3UrVmox4Xf369HLW+JFR4EkRlX+Ff+amwF0rowKMdVJ8rek/hPzXXW+z9hpWznW4s/s7hVg8bqjqB4tDoRryNQHh4uAJlzEwAIkknkBVWeVRXwXazE2dFv3k6A3GdfhWkV0eD+1fGLAZrD+rplb/ayj8qwONdiGhFwRv3XUftgutpLmngtsBy1B1rNxHDWsrlxFu4jHUpdVsrdSj6mmnXBLjGXKO5xP2vYlCJXCkTqgz5vzbT3r0Xsx2jt47DLetSBJVlO6OIlT9QQeYIr5/s4lCulhiBz0OX3IIga9K2uE9pMTat5cHee2JLMq5GAMbwyNyArSM65MZ6Cl+k97IpK8hwH2t4i02XE5LqgCTkCPrpMoY3/hr0bsz2ps460XsyCph7bRnU8iQCfCdwa2U0zlnpShya9JSxTaozCiaIoigAooiigCSilooAIqlxziQw2Gu3iJyISq/vPsq/LED5qbH8StWEz37iW0kDM7ACTsBO5PSvLu2HbW1i3aySyWrD5w6mTcMFQSmkpJneRv6VMpUjTTg5P0cn2o7W4jGi2t95VM7wqhRO0wOcBgP5j1rAwYJuGQSQp5wBzj1q3isOFMBlb9lmBGxksf61n4HirIf2S5jkC5ukzJ94MVyu2ekklgZxbCOtybZlY8s7SfLpty5TVTu3JzKjBh5XBIb9dhXTcH4MVTK0sWM9SSeXrWy/AiPObdv0dgG+VWWHyKHOuBqGbbo4Y3sVOY3rs/zn9NqgxV24/wDid60bEuTHWu5PZtm/w2tXD+4j+M+yOFLewk1L2ZfD2LxfE2O+AWFUx4WkHNlbQn32qVPPBrLc4tKTfq/+nBcNsr3oYqCsRBOp9f1rozxC0EHhVQDMZgCT6rqT9K7BreMdTeZrYw9xmyLiO6KMmYwhTKWYRpoJPKs/i3BMImJurmvEBzC21QBeq53LFgDI8o2qZvc8nb0XXPpYuEUn3/2cWvB0ZmYJoSSARrBMit9uD4fDsbbWzduKSrnP3dtWBgqgUZmg6SSJjatTFcKtiwLtkuUz90y3AAwbLmkMphhHoCPmnXLlu9rcbu7v4nylkuECMzBfEj9SAQd4FFtnI2rtIsL2eVcOl+7hmtWnICul0s2okMbdwmVPuKr3uHBLiozLlfIy3Pw5H2uEHUCNxyg1oWsXfW2LQv2Xtr5VZ7TBY2gXhI+lVr9rM2a/fUk75T3rHoBl8I/1AU6Mbd5L9nhNu3fDJirNxLJW4zAONiCBoCNTA351H91FgFe9ti+2hIFw92rDypCTnadeYGnOo7GJVUZwsW7bKEU6l7xBKvcP4soDNGw0HMzPg8LdFkXrMF7hfPfZ1HcgGCJY+F21JbeCI3pkP2adjGYjBWFkrkEqCLGZlzeLKSzrln+Ja5XiOOFy0LKg5Fc3PG2ZsxEaRARY5AV0YwDrZbCKfCzDEYvFMD3aDKrAKx8xyhTJ1M9JipZ4hav3lw6WLa4cLcVXj9uIGbvy/LVdVIjX4pCjjJxV7hIPKs62Th3/ABADbKY+K75+zQRba3r9u3fuCe5YHwg+XO4kIT0I+dKx+Idn7gRnuWyFW4bTExpcG6xOvuNKf+DTcmc093Ors5VEGhEy0CPr6Vv9g+1FrC45Lt52tWijK0Iz6EAKpC7CQGza6rEazWRiODLBmBManb5qS/gQJJjRx/8ATICn48v0qk6IlC8H0kGkSNQdQeopK8e7GdvGwVs2b4e7aXRApXMvTLmiRHKYr1fh/Ebd+2Lllg6tzBBg81aNmGxHKuqMkzzp6bgWaJpJomqMxZopJooAmooFFAHlv233zGHXUgB3VZhS5a3bzNGvhDf7q8uu+GeuRV/1aj8hX0T2z4NaxOCvLfGiozq8aoVGcEf6RI518/XklzoYDAt7KigCfdj+dc2qsnodO7jQW2EwRtlResx449PEPpWjw7AKq6ARWG1lncIp2HiI6sczwfUn6AV1OGs5VAHIRWbOhZdmoG7qyhTRroYlxuEDFAinlJUkxvIG1RcL4d393JJHhZtACzZROVASAWPITTrGKXJ3d0EpJZWWM9smJyzoymBKn3BBobhynVL1ph/E3dt8i4APoTUlcGjxrsqti6mS63dwGe64yFCDsg3do2AG41isLiGIFy7cuAZQ7u4HQMSdasNw4bvdtD2Y3D9LYP5kVY4YiG6iWZzMY71wJUCSzW7YkAgAkEknpFKgTpZyScLwttIbFXGV1ANmyENxwSZDZTovUKfQkRvH95w9ttcNdc7k37xVj6lUWN/erPBuKW2xAFxns4dsxORirsYJU3bq+NiTuZjpFLxLFpku2lutfzupsr47ndAMTIuOAWZl8MKOsk0yM3kr8UIvWxdts2W2QjWWy/ss05SmQKpQkEbAyNZ3q3wfE/dMObrJaujEyi2XGoFst+0MgysyI/l1qPDYRbVi4L3M2+8UHXwkslgHk7HxN+6q9TVQWWusLt6QphURRBcDRbNhf3RIE7D1OhA5Vdhl/B3GuoWRbf3ghrY0W3lYxI18KzU2J7PXlYqnd3Y52rqv8ZSQ35VexHFlRGt4lUvtBCWVACYbllF0eKQI8KyNNTNZuAsiygv3ACTrh7ZHmYf+Zh+4p1H7zAcgaYrZ0HDsBewoQJhzeuFe/vW7iju7YEi3lYj/ABQCZgnfbasHjGBP7O8QgGJDXVtpJyidBEbGZEVLwe1exNwr3t7Jq94h38u7aAwWbUAdT6VJxLA4i/dZ+7GgAS2r22ZLaiFQIrFtB6bzSEsSyy7xHjGJwiJYF5+9hXuk5WCAiEsDMCNBqT1I1imcL4/fUNiLrzbtkKEVLad9dIlULKk5QPEfYbzXOuTJJJJO5O8+pNXBirt63ZwqhSFc5AAQxdzu5nYT00FA3BUXsTiMDfvm7cGJt52DXEARlJ0BysDmA/PpWhxrEJiHZ7ly01ix41sYd87uWYKGaAMklhJOokx1rDxXCrPfXAlxjZsgd5cMHM+xW2NjLaLPQk6CncP4wEcqoFm06m2xT/EAO1w3PMxUgGBAiRFMnb4MztRfvYiXuIUEBEGQoiIPKiyNf79qwMNfD+C4cpiOQ+k6a9NK6775fsXsjXnWGCsczXFymPFkMh1ymY5isntfgbBxLthT+zOUghSAGI8QVSPLOsescqC14KeJw7soRAilAYadW101PP0j/muw+xk3e/xGZXyZPFciENzMsLP4miT6azuK5MWSLQLmdYDAQd422gc6n7G9rXwl9WUk2nJFy3JIIUwxUfvCZU89q0gzPVhawe+E0k0xLgYBlIIYAgjYg6gilmuk80dNFMpaALVJNE0lMRm9qL6LgsRnYBe6canmRAHyTFfPuKZi11AR4iGtkbMFJiPcMfrX0Nx3AC9hrtshTmQxmEiRqD9a8BvYNrDsilbignwsSGWDHhO+hG4isNXk7emqmVuGXicQynNORYXLAAAgj+aZ9dDW3ZuyNNaoYjiT3TIEOognL4wIyyTsw19D71Z4eIQAkEjTTSPjlWLOxWWpp2Hw7XHVEEsxgD+p6CNZpUtlyFUFmOgCgkn2ArQ4fhblm6C629mVrbYiyjlXUowEvKtDGKkcnRXfE2rRhFW8w3uvJQnn3dvSR/E0zvAq1ax920lvENZs92zkW2Fq3bJZZkI1sB1Oh11Gh3qPGcJtWyM927azCVF2wWkelyyzK3utTviLtrDorJhsRYRj3dwjvFRm1KnVWWd4YUyG0yLi1+0twHuEIuIl1CGdPA4kBkVsoYGQcsAxIiaonijARbCWuUoCGI6d4xL/AJ04W7uKuMxIJABZjCW7aDQSdkQDQD9TWtwXgdi9dFpO/vHd7qZLdtF2LAOCzR6xPIUh4ismVgeJtaQoq22UsHi5bVwrgZc65tmjSrHDuJfty992lrdxBdjMbbMpVXCjksnQRvpUfD+BtfZhZZSAcqszZBcOpVU6swBMfnVF7ZBIMggwQRBBG4IOoNBVJmzwzhuHW9bW7eS4GaAqBgkx4e8uOFyqTAgAnXlRa7PYvE3z31t0Y+dnQpbtqOS8iqjYLP8AWsIg8/0q3guJXUb9k7BmHdADWQ8DIA0xJjaglxfZlviXEVKizh5FhTJJ0N99u9uen7q7AfkzBcMMq7k2kkFXg52O4FlR4nfpA3510mA7IZWKWrtkumYXLxAcWWAQrbW2T5zmJznYLpBrF4e8Yi8Hur3wS4lq6z+HvMwWQ52JXPlJ2JFFEqSrA7ir2ReuPezs7uzG1aZVW3JnK9wghn6hRAM61PjuHjDBO4Fxr2KtzbUgF7KEDP5PM7AwCAIGbnVRODiynfYnKyhgi2UdXa5cILBGKEhFgSdZI2FaHF8ZctP3NolsVdyi86+YSARh7X/pqJiBsACTJJDJb4SKDcHuW7Js307lndblouQEcqrIbZeYVoeRPqNJqieDX5jubs//AC2I+oEEeu1aHGMcRZtYFD3rW3LO/mJvMT+ztk7gFis8zVfj2CSzdFiyWYqqrc1kNeO4UDlqBQOLZFxcS9tFhmS1atNl1lxplBHmIBVdP3ayO0+BvYeFuKyPo0EwSpnYitfjXDBh73dh85VVLkCMrnUpvy019ab2lvFmQXWLNatIjliWObV2E8yM2X/LTKXaji7nFvDALwJ9z7ySY05in8Ltm5etKo1JCW0GrZjtPuYp2ItLrl5N4j6jUWx1YnfoJnpXX/ZLwdfvIZgJWXHWYkf/AIN81UVZGo6Vnq/BOHfd8NZskybdtUJ6kDX4mrlDGkrpPNbsJopaSmItTRNJRTEVeLcQWxYe5cnKAAYifEQo3I5mvJ+11u3bAuuFB1nMJUkZYMczJG28Uzt19oDYq53FhYsLmeZOa6yzl9As6gGZ0OhGknbrCG7hldAWCstwrG6kEH9QfYGuectx26MHHk4ccSZiSrs8ySpDLI55R/xrUljEFSCpkMPCxif5G9f+6LVgC53hPhIAUZoKQBrl/mnWnNYAUk+VtbmUeRx/5VHQyJjqD7YnYjpeFYmbGICE5iiNpo3dBpuL1G6Ejop9a0eyuCwdzvBiicwH7NQ4tqesMSBm9CY/pyeAxj2nBUw6HMCI1nTMJ0IIOo9+prcXuLwmTh35jIblkn+HL4rXtDD2oIa5RZKC1hr1t2XxurWbQdLjIQxm4xtkohKeEwdZ9KZwTyYsHynDPPTMGTu/kOdPc1AuAtAkPibWnK2l243XYqo26mlxOPXuzasKVQkM7MQblwr5c0aKoJJCiddZNA6s1P8A2JfuW8Paw6EpcRLrvsjXXJ87beAQI3mdCTQMWUnDYAks2l6+PCXjQhSf8O0uvi+Z68+t4iIJGUhlg7MNQw6GedX8Xxu/dUrcuEg+YAKoY/xZAM3zNJhtZabCoETM5TD2ycrKPHfuaZ3tL8KoY6KFHORVnHXVvN96xYKWyAlq0hm7eCaSWPL95z7Cq2K4rYcW2azcZ0tpbFvvAtmEEToM8HUx1O9WcfasYjFK7YgZLjW0S0iNnRTCi3qAltQSdZPMxTFnuSWr+GuYO/cu4ZLAWEsPbdmd7pBOXxeePCSdoJ2is3h9z7va+8tHeMSuGU7AjR75HRZyj+L2mtHEcEuX8Q/eo2HwmFzrLKVVbSkz3eYeN3jNm13nXSaGL7Rs75rKJZVVFu2Aim4tpfKpcgkddI1PPejgSzhGTlDEk6kySdyZ1JJ5yadlre4Tjbl9ymJPeWQjtcZwCbYCmHV4lWzQBrrMRWRhMK1x0RfM5CidBJ019Kk1T8kuA4tdsKwtMFDEHyq0MNmXMDDa71oYXtSM7NdtorXEZHv2li9LCM6ycobrAE1TfE2kMWkW5H/kuSc3qtsEBR0nMajHFbg8uRf5bNpfzCzTslxT7Grw3DKtk3cAr3rwfu8zhQbKlZ7xLYJ1OozE6QfmvasfdF7+4Va+WK2lDBwjjV7twjRmWRABOpk7aV8Ljr924tsMsuYk2rRAHMmV2Ak/FO4j2juZz3RC21GW0Bbtg5RzHh8JbzGI1NMjbK6I7Frux396cxlrSt5neZ71hvkB1k+Y/NczxTiUEguVLDKp/jZe8ZiesFBPItWhjeIDVnYuT5jmzNPJTJkk7Vh4hC5YtuoOu4DGWaPaHA/lFMrgfawZJOSCltAVJ8u3OeZbcfFd79kuNJxDoMrAWSzNPiDZl19cxJ9o5V5lwXh165CBZ10Ytos9RBmvXOwPCLOHvqG/+IayxkE5SMy94QI2kpueWgrRYZhN3Hg9CY0U0mkBrc4R9FNmigRaFQ4y8QpyRmMxO1TVyX2h8c7nDFVDZnlAw0CnQnXeYB/OlqOo4L047pHj161GJjYgsxAjwrBBMdAwA+a7jgWPNzDjN5k8B6wPLPusGvN7eIBxDu51i2n+siSPUbj1rquDcQ7q7kIyrdOWP41G+nUAD/KK5z0OTRxGDtyZRCJkjKN+vvVO7gVBlRHoB+g2rRxG9Vbh0qTRGKvCCSAmiqcw6p1VZ3Q9DsR0NPtDKWVgxB6TPTfn/c1dfmOo5b1kcQsHNl7xdhIkTMamINIYYjiQIA7ohlkd4DLMDzIIiafheJAAC4deZykD3/s1jYrDFdWdwDtFttfY5YNRrabdBfPrCoP9xFFNhuSOot4tD5WUn0IqXNXP4O44TwAvccT4o8CajQgwZ3npVLvWLeIeIc0cMR8AzU0VuOtJpjD0/OsvBY5o1fNHWfnNzHz+ddHwLiSZLoFxLV5gotXHJygAnOAwBKEiPFHXamDeCyn3oWWtXXyW7hUt3zwTl2C5zny+gHKqrNYtiXY3IjRf2aT0zMMx+FHvV3tLbwiLb+6uXuHW8c5cHTcsfxT0rnL4RgTcBdcpK5Ds48uo/uJoIjlWad7i+cG2MqIpB7tRCzE5mOpYxzYmmWMQUZWQwykMp6EGQa5vEY0sWkHxAKY1hRyHIaae1PudoANNJ6CWPsQoj86Ksq6wdZdWzc8SsLJOpRgxtzzyOoJA9CNOprFfjFoEgNMaeFSfzArNw3FwyuLveAmAoIAUj8WxmffaKzbuBJhmcy7QiBsqKsTJjYAEaU68i3UsHWDtDYt2z3TMbjqVZmUrlU+ZEHMnYsY00A1rBvcXADItweIhiCsEHXQMdI161CMKgle9Mj1YL7y50H1qK3kOodiQd82s+g0+tOibEGMd2Atgsf3twD1HKfrWrgcExGQalgZ18xOhPsBOvOTUdqy7AjNudyNY/dgHWtzh9gWlhdzudJ/KqSIcjQ4Xg1tAAb8zVPtJxB7eMw5smHRM0yRALHUxy8JnkRNX8K2tcn2l4jOIdwR4BkG/iXykHrqW+vvVGT5PcuB8TOIw9u6VylxqOUglTB5iRIPSr4auV7A9pFxOGFuIeyq5tgMpLZcoHQACuoVqvTk2snPqRp4HzRSTRWhkXCa89+1FSbCETC3WDDlqhyn++tegNXB/aVjcuFWNc10Atvlyhj9dPyrHW7G/T/qPGGUhmaDqF5gaiRpO2sHatjC3iQrAsHScojmdATpuJPxrGlY72nyvlg3c4MtrKayU9dj1in8FuwzCSSTO8iToQT/l/MVPY6+52vD8cbqZjvJB5bEgflUz1hcMxJRgGIysAB6DWAddSII+deVbTtWbNkQPVO7g0JJyrmOswJnrV0maiYUWFEJnKVDHKdxOh6VVucNtMIe2repGo9jvVthTCadk0ihiMD4CqSJQJvrA5aRy0rPfLlRQqIU5R4W0jxHr7xW2xqIoJ2oQMzLd5SdiDEaHxAzGjc1gzzjWnOjQACre4ysfcrv9BV9rQPIf37VC2EXp+dFDsrrduDQBv9akf7qgsWouFmDAHciJB6+EwfpVz7qOX6Cg2Pb/AEr+pE0JEtlB7KtvcePVVHxNSjDqq+GV9cuZz7ch8TVpcOB1pwtL0FVRNmLd4Y5YMsLlMjM0uefigkj2q0AzEA24E6ENqD1Gg0rTzAbCnB6ZOOxXTCMx8eXL+GVBYesjT12q7ZsAa7nqf6dKYpqZTQBMhqxbNVVapUegVEuP4j3NssNSdB86T8CT8Vx3ErGZRucpUTzymNwNzp9IrS4txHOZWYXRTvJO59B+uu3OtgrpYNnGVgAu+ukwf06zT4F6Oq+xriTHHMkaNZuT/lZSs+0n617CLgJOXXWPkaH8688+x7gRRsRf0yuFQdZnOfiCteiXEhvfWlBreZavAs0lFFdByl4iuE+03u0wrE5gWdSCBK5xI8Y5SCRPWK7xzXM9r+BferJTn6GDHQE6TtuCPbcRqq1gvRlUsnhMxGoAMkTJQ+zDVDU1sBZMAHSSwBeP3c3NTuCOYEjlWhe7OX7BdGtOUzNupAMc1nbTWNR61mYpAluFJ1OYKdhG4E6+vwa5lLwelWB3egrnJIAOTprcK6OJEGfF7SKsYfF3BcIBJAAVWJ80btAHUgba8qoreKm5lMd6VZTAyyYnNzjME9swqOxjZPj0eGlQTEgEBdZK+U6Dk0860qyLpm5c4mQMxiBudtJgQdmJ6dTU2Gx+YeLTUid1kMV+JI0nflWc4V8ysJGUNJ0BIPLXTyiN9ZHvBbLADxGD4Tr4gYP4DrJ0nqdDtFTWCtzs3s4OxBppFZLYiNRIy7nMAHWDEAzrBn4Eka1afFFCMxkEiCemn4hp7aVNF7kTsKaaYMWDOh0nYE7GI9/Tem276sJDTPWgBxpppxNMJpiGmkIoLUk1RLCKIo1o+aCaEingVGboqL74JganoNT9KYi4tO7ys1sadtRvykDlvpO42mqTtO5Y5wDMggLEwI9SDpMwOVFCbNi7jws8yP66AT61QxGMdw8GAFBygHmAQT18y/Q1UxMEGZE7GI8WksOsDSoMVi8oOSY8SqBIleUzrAB29DVJEuVBdvF3yWyTmU6BdphROmhAX29uVjC4ZgwBKMJ3jVecSpP5moMMQFETl0kDQuelbIwD3bllVBNy4cttEkW0MjcLqYBknoDQ5Ao9z2P7LmB4ckbi5dBMb+MsPeAQPitbB23Ut3jF2zEk7ewA5KBAA/U61VwIt8MwdmwS1wiVELrcdiXYwJjUn2FaGFlvE251MfpUaWW2Y6rJqKkyUtdJzll6rXV0q01RstUIyL2IX/DuEK34C2x6ZSfxRyry/wC0vBgXbZUKl2C0RGcA79DvFes43ALcUh1DA7giQfcGvPu3PZyYa2WLIAMh5WxABQ9AdOZ16VxakNj3I7tCal/SzzO22sAe6EHQ+kSR9CP0qS5hBcaUhGWAQwmQOWYSBoSNda0LvD0K6kqQIylAyfSZT4IHpUD8HcKHBUjlFwGI38NwjL8MaFJHQ4kNzMsFjAT8JAkiMoKnQEakSaG4iNYYZTlhYGYt+6cv4gepgRvTruNyEgB4kEEqGBOhkgwdNutZmKKt4oAk6ug0B/iXcfr71SfklrwbIvg29AXHiIIO3QKQRpI66HbSmXCzKFdvLBEAaAQdc22oA25jTnVe3cUav4hoZBkgyI01gTG2nrU2IxIEkwRscqjQT1kbz+R1PIoLGuxZQ22zDSIKkxJGWB4joBAMmmqkgkzKBtdwQdAN/TlvB2Ozu8Kglc22haOUiBoANJ13FMS8C2uaShEnxiZKkEFZI8PX8XrTENcRocwJQQNfOGLQIPOMvsT0p9lzqAdYJHMaDNBkzqNPcDrUF8ZhKbqCQBABmCBEaEwYjoaRb3PmBEaevIQZ9+X5FCsnfGsPMVExGs7+sCB9aFxBneZyDKNfNJze3lH1qsbo1EnUt9YJBPXUD1196abugmZHQkSYIAzbgwaKDcWhiTuTGk5ecciCCRrStemYj11kj0gc/mqgZdQARvy15mdQDMHeKVrwZEyjUKwMDKDqxgbzEkf906FY8XyY0MEjSR5dOY16j5nlUBuSAWMiWBA030mfQEgD/mmtcAbQnQACeegJ/PrTbVklJDZVBy7SSeeUz0ifimTZMCV1mcsbfn7Dbb+s03PodZhIA5rqvInTT150xY/8neR1y6EepAbT4qnibGYxbaVJkCRIPpr09JoQnaLVjCu6ltkDqsnbmdTuf/7UdzCMO8zGQoIBHOd4n+/FVu3fMQWWeaHRTI8w5SRv/Sm20zMq7iSSBt/CPXXn7dKVsrahvDLinMXkFMsL15ZfSP6mvUvsmytfxLwua3btxmmUzlyYMRDBRsdMoryw8Je5dKWQzS8jLuSFE6+5NeycH7C27eHWy9x3uXWt3b/iIJVEKrbYjUqGY6HfWplTwu4rpOzeXiQxN8C3qtsHvNiveSAoBGhgZpjqK3rNuBVfhvC0tIFRQoGgAEVfCVvCG1Ucc57mNop+WirIJGFJFOiiKYiJkqhxHha3BDDbY7EHqCNRWpFNik1Y06PM+0PYoqlxkJaSCMwUFeRAYASD6zrzFefHPZuTyHmBU6eh9a+ib1gMIImuU4/2KS7qsCBEFZEchIIaPmuaej/adml1HaR45xMiVdGchiAxz+BOkgg78pAHrNZty1LsV0YEg6QDBjUHTl/1Xdce7F3bKDuFWJIKgFy6HXKO8zHrInWdIgA8oLni/lkQQM3TKdNI29KztxwdSakrRnC1EiInUoZj3X8Sz6SKlTDkhhJiJKzm2kbzpMxsNh0rYZLTJDZkI/EpDA7+ZGEak8hPrVRuHqPI6lpEeFlHX8RMb/8AVPcLbko3LDG0nd6lmkKu6sdQTOwk/NQm8e8IbNmClTBn8QMBh9Y/MVPi8+YygB5xoJ+DFVDcOxdB85iPgk/pVJktD4ZiQoiSHSYHiiDmgnkT9T8yWsIzsyqRsZUNoABPiJiBOnLnrrUSvsS+YKVLIAygiROgAB+vOrju7z3dvQ6ZiT4gNpAj85NOxJIpOrK4LBSDJYiDsSdTGjf3rAouXmUuDoJmQNdNIQ/u6dNQKS7Zdd7fyjMP+aYMRmhS5iRo+h9wy8/pVWTRZs8MuOvhJKqAWhQcg0IkxptoOWsb1DdwhKg6wTC6FmI3MgTH9Ks8Qbu4Qh1jZ1MhhyJXTbafbeqQxEnzE+yAfUkfpUqymorAmIRlILjKCTqSJnfQDUa/9VZsWWfS14VWWZp8o5tJ8vvvUa4AvMiTG25+Z2qTh+KyqttlOViDcA5lTIU/vAHWDv8AFNvBKVMS5w0GGXvDO12fN7SwJFRXMDcB3+csn58M1fvXCzNBzKViIZQAdT00nlFPw7xAAmN51+gO3vvU7ytqKSW5gXhI/DpDD10nSuq7F9kTibsmUtKNTBMtsBPM8/T10q/2d7DNipfJlExmcn5gRrXpXCuyxtIEznKPwqMoPWTv66RS2ylwQ9SMTG4d2Uy3D917tFWF70hnZjpnKiQo5iYOomK6zh3ChaHNmPmZjJP/AAPQaCreHwwQAKAABAA0AFTRXRDTUTknqOQgFOoorQzCilpKQiSliloimA0ikpxpKAEIphWpKSKAKt/BBhBFczxPsHbumZ6+ZUePUFwSPrXYEU0iplFPkuM3Hg8v4r9mrC3NphmGxVcpPuJg/l79eMucDxNtirJJ30AM8/KYb8q+gSlRXMEp3APuKylop8G0OokuT55x3Cb10g92M0EZibctGugfxEjpqeVYwRv329gQv/2ivpluFWyIyrHSBWLxPsFh7wOa2skRmygsPUMfECPep+KS4NF1CfJ4JhmYfhz/AMzEn8/ir2Fuo9py4JCKYstOQk+GTGmadZOg/KvWML9lGHRgdTHq3/7Vfv8A2b4Rt7SjSPCMk84OWJB5zS+OQ/nieDlla2rrbVX28KqAPka/WKCmZf2gUnnAn9dfzr17FfZFYnwNcUdAw/qDWlgPszwqLBthz1fxn/doPgUbJNj+aKPEsMuW0wyl1EEZROTeRlcnQ6bERFL3ak6SOUABSf8ANqfpXtb/AGWYQ/g5zoSvxCxIrQwHYLCWiCtpZGxIk/U60/jlYnrxo8SscKxDx3Npgo08MKenWev9auYDsfinbwWmBHMlYPKNCf8Aivf0wagQAAPaniwByqvi9mX5h+Dzvgn2V21Wb/iJ3UaLyrf4b9n2FssGVASOZj+grqAtEVahFGT1JPuR2sOFEARUsUoFEVoZiRRSxRQAURRRQARSUtFAEoFKaKQ0ANNLQaAKAENFLFLFADaIpYpKAEpKdRFACUUtFADYpaIpYoAiYUsU6KKAGxS0UsUAJRFLFEUAJFEUtAoASlpYoigBKKKIoASloiigAmiiigCWkNFFACUtFFABRS0UANNJS0UAFFFFACUGiigApaKKAGmmmiigBaWiigANFFFABQKSigBaKKKACkoooAKKKKAFooopAf/Z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AAAQABAAD/2wCEAAkGBhQSEBQUEBQUFRUUFhUUFRQWFBcWFhYVGRgXFBcUFRYXHCYeFxkjGhcVHy8hJScqLCwsGB4xNTAqNSYrLCkBCQoKDgwOGg8PGiwkHyQpLC0sLCw0LCwvLCwsLCwsLCwsLCwsLCwsKSwsLCwsLCwvLCwsLCwsLCwsLCwsLCwsLP/AABEIAOEA4QMBIgACEQEDEQH/xAAcAAABBQEBAQAAAAAAAAAAAAAAAQIDBAUGBwj/xABDEAACAQIEAwcBBQYGAQEJAAABAhEAAwQSITEFQVEGEyIyYXGBkQcUQqGxI1JicsHwM4KSotHxQ1MVJDRzk7LC0uH/xAAaAQADAQEBAQAAAAAAAAAAAAAAAQIDBAUG/8QALBEAAgIBAwQBAgUFAAAAAAAAAAECESEDEjEEQVFhEwWRBhQyweEiUnGB0f/aAAwDAQACEQMRAD8A9eoApaSoLCiKWigAFLFFFADStEUuWloASaSlK0RQAAU4UkU4UAJSGlpDQA0ilApaKAG0UsUtADTRNLRFACUUsURQA00lOIppFACGliiKU0ANNFJSmgBJpaSKWgCaKKWkoAQ0lLRQARQBSgUsUANiiKeBVPinFrWHUNebKGMCFZiTE7KDHvtQ2lljjFydRVstCjnHPpXknF/tAxVy5Fm4UVtVVQui66TBJMDfrWZh8axulmkOIIcE5pjXx71yvqfCPpNP8O6rjepNL0s/fj9z28Clrj+Fdvl7oi+pzpbJDSIuMoJjllYx7TXMcU7b4i8hlwihgYtyscwC0yRrVvqIpWjh0vo/Uzm4NVXd/seicR7RWLEi5cGYfhXxN8gbfNU+Gds8PffIC1tiYUXABm/lIJE+m9eT4zFFdhMmBvE+/Oq2GxT96EuDRuU6fHQ1h+YndnvR/Duj8eZO/P8AB79lpYrzLhf2g4i0GW4q3wqkICcrSNpYAyPcTWFf+27FljFuwqxtlYsD/MzCf9NdEdaMkfNdR9O1unltlXp+T2qKSK8T7LfaTftYm5fxLPeS4qh7cgOoBJV7I0QgZiCNJ3mRr6rwLtlhMYP/AHe8pb/028Fwe6NBq4zTOSelKJr0U4ikirMhKSnRSUANIppFPNJFACCiKWKSKAGxQRTqSKAGRS07LSUASk0CiligBKIpaUCgAiiKr8R4jbsWmu3mCIu7H6AADUknQAa1zGK+1fArYa7bdrjA5VtZGRi3rmAhf4v66UnJLkqMJS4Rt9oO0lnB2i90yREW1K52kwIUnbfX0rzHF8QW/cuXQzOHYsmc6qhJKiOUAxHKK5Hi/HnxF97ziXY67eEfhUnYAAgDnTuAYQXc4uXPFmIFv4nMCdT8aaVxaz3Kz6T6NBaeq4vujYtlVBD6ESAT03/sVnYvEBtEBPsKtXcK1sqAWdZ1UqCY9ztTMZj3SAlsW8xgFiCSfSudH2dpZIrmMZEhhNxwAF5qo5+hNVbGLNtiHkq2jc4PUVHiMULDA3iGd9Rr05k6+lZ/38Ek6uWMnIMwHSelWoNqzh1Ot0tPU+OTz67fY2FuMvkJIPNdj7jr70/DWbjOCUjLrmy5Z9OlUsHdLrNu8QOhfKR6ETpTMRZkS94Eet2R+tLvk65a9xUo190b2EuW1LeIEgZnYHw5tZ1ricbj17xmRgUYnb1PtrVrHqXAS08oR44ESZ8s8xXSdjuwYv23J1ykDIrIrGROYl9AukbEya1glHLPlPq3UrVmox4Xf369HLW+JFR4EkRlX+Ff+amwF0rowKMdVJ8rek/hPzXXW+z9hpWznW4s/s7hVg8bqjqB4tDoRryNQHh4uAJlzEwAIkknkBVWeVRXwXazE2dFv3k6A3GdfhWkV0eD+1fGLAZrD+rplb/ayj8qwONdiGhFwRv3XUftgutpLmngtsBy1B1rNxHDWsrlxFu4jHUpdVsrdSj6mmnXBLjGXKO5xP2vYlCJXCkTqgz5vzbT3r0Xsx2jt47DLetSBJVlO6OIlT9QQeYIr5/s4lCulhiBz0OX3IIga9K2uE9pMTat5cHee2JLMq5GAMbwyNyArSM65MZ6Cl+k97IpK8hwH2t4i02XE5LqgCTkCPrpMoY3/hr0bsz2ps460XsyCph7bRnU8iQCfCdwa2U0zlnpShya9JSxTaozCiaIoigAooiigCSilooAIqlxziQw2Gu3iJyISq/vPsq/LED5qbH8StWEz37iW0kDM7ACTsBO5PSvLu2HbW1i3aySyWrD5w6mTcMFQSmkpJneRv6VMpUjTTg5P0cn2o7W4jGi2t95VM7wqhRO0wOcBgP5j1rAwYJuGQSQp5wBzj1q3isOFMBlb9lmBGxksf61n4HirIf2S5jkC5ukzJ94MVyu2ekklgZxbCOtybZlY8s7SfLpty5TVTu3JzKjBh5XBIb9dhXTcH4MVTK0sWM9SSeXrWy/AiPObdv0dgG+VWWHyKHOuBqGbbo4Y3sVOY3rs/zn9NqgxV24/wDid60bEuTHWu5PZtm/w2tXD+4j+M+yOFLewk1L2ZfD2LxfE2O+AWFUx4WkHNlbQn32qVPPBrLc4tKTfq/+nBcNsr3oYqCsRBOp9f1rozxC0EHhVQDMZgCT6rqT9K7BreMdTeZrYw9xmyLiO6KMmYwhTKWYRpoJPKs/i3BMImJurmvEBzC21QBeq53LFgDI8o2qZvc8nb0XXPpYuEUn3/2cWvB0ZmYJoSSARrBMit9uD4fDsbbWzduKSrnP3dtWBgqgUZmg6SSJjatTFcKtiwLtkuUz90y3AAwbLmkMphhHoCPmnXLlu9rcbu7v4nylkuECMzBfEj9SAQd4FFtnI2rtIsL2eVcOl+7hmtWnICul0s2okMbdwmVPuKr3uHBLiozLlfIy3Pw5H2uEHUCNxyg1oWsXfW2LQv2Xtr5VZ7TBY2gXhI+lVr9rM2a/fUk75T3rHoBl8I/1AU6Mbd5L9nhNu3fDJirNxLJW4zAONiCBoCNTA351H91FgFe9ti+2hIFw92rDypCTnadeYGnOo7GJVUZwsW7bKEU6l7xBKvcP4soDNGw0HMzPg8LdFkXrMF7hfPfZ1HcgGCJY+F21JbeCI3pkP2adjGYjBWFkrkEqCLGZlzeLKSzrln+Ja5XiOOFy0LKg5Fc3PG2ZsxEaRARY5AV0YwDrZbCKfCzDEYvFMD3aDKrAKx8xyhTJ1M9JipZ4hav3lw6WLa4cLcVXj9uIGbvy/LVdVIjX4pCjjJxV7hIPKs62Th3/ABADbKY+K75+zQRba3r9u3fuCe5YHwg+XO4kIT0I+dKx+Idn7gRnuWyFW4bTExpcG6xOvuNKf+DTcmc093Ors5VEGhEy0CPr6Vv9g+1FrC45Lt52tWijK0Iz6EAKpC7CQGza6rEazWRiODLBmBManb5qS/gQJJjRx/8ATICn48v0qk6IlC8H0kGkSNQdQeopK8e7GdvGwVs2b4e7aXRApXMvTLmiRHKYr1fh/Ebd+2Lllg6tzBBg81aNmGxHKuqMkzzp6bgWaJpJomqMxZopJooAmooFFAHlv233zGHXUgB3VZhS5a3bzNGvhDf7q8uu+GeuRV/1aj8hX0T2z4NaxOCvLfGiozq8aoVGcEf6RI518/XklzoYDAt7KigCfdj+dc2qsnodO7jQW2EwRtlResx449PEPpWjw7AKq6ARWG1lncIp2HiI6sczwfUn6AV1OGs5VAHIRWbOhZdmoG7qyhTRroYlxuEDFAinlJUkxvIG1RcL4d393JJHhZtACzZROVASAWPITTrGKXJ3d0EpJZWWM9smJyzoymBKn3BBobhynVL1ph/E3dt8i4APoTUlcGjxrsqti6mS63dwGe64yFCDsg3do2AG41isLiGIFy7cuAZQ7u4HQMSdasNw4bvdtD2Y3D9LYP5kVY4YiG6iWZzMY71wJUCSzW7YkAgAkEknpFKgTpZyScLwttIbFXGV1ANmyENxwSZDZTovUKfQkRvH95w9ttcNdc7k37xVj6lUWN/erPBuKW2xAFxns4dsxORirsYJU3bq+NiTuZjpFLxLFpku2lutfzupsr47ndAMTIuOAWZl8MKOsk0yM3kr8UIvWxdts2W2QjWWy/ss05SmQKpQkEbAyNZ3q3wfE/dMObrJaujEyi2XGoFst+0MgysyI/l1qPDYRbVi4L3M2+8UHXwkslgHk7HxN+6q9TVQWWusLt6QphURRBcDRbNhf3RIE7D1OhA5Vdhl/B3GuoWRbf3ghrY0W3lYxI18KzU2J7PXlYqnd3Y52rqv8ZSQ35VexHFlRGt4lUvtBCWVACYbllF0eKQI8KyNNTNZuAsiygv3ACTrh7ZHmYf+Zh+4p1H7zAcgaYrZ0HDsBewoQJhzeuFe/vW7iju7YEi3lYj/ABQCZgnfbasHjGBP7O8QgGJDXVtpJyidBEbGZEVLwe1exNwr3t7Jq94h38u7aAwWbUAdT6VJxLA4i/dZ+7GgAS2r22ZLaiFQIrFtB6bzSEsSyy7xHjGJwiJYF5+9hXuk5WCAiEsDMCNBqT1I1imcL4/fUNiLrzbtkKEVLad9dIlULKk5QPEfYbzXOuTJJJJO5O8+pNXBirt63ZwqhSFc5AAQxdzu5nYT00FA3BUXsTiMDfvm7cGJt52DXEARlJ0BysDmA/PpWhxrEJiHZ7ly01ix41sYd87uWYKGaAMklhJOokx1rDxXCrPfXAlxjZsgd5cMHM+xW2NjLaLPQk6CncP4wEcqoFm06m2xT/EAO1w3PMxUgGBAiRFMnb4MztRfvYiXuIUEBEGQoiIPKiyNf79qwMNfD+C4cpiOQ+k6a9NK6775fsXsjXnWGCsczXFymPFkMh1ymY5isntfgbBxLthT+zOUghSAGI8QVSPLOsescqC14KeJw7soRAilAYadW101PP0j/muw+xk3e/xGZXyZPFciENzMsLP4miT6azuK5MWSLQLmdYDAQd422gc6n7G9rXwl9WUk2nJFy3JIIUwxUfvCZU89q0gzPVhawe+E0k0xLgYBlIIYAgjYg6gilmuk80dNFMpaALVJNE0lMRm9qL6LgsRnYBe6canmRAHyTFfPuKZi11AR4iGtkbMFJiPcMfrX0Nx3AC9hrtshTmQxmEiRqD9a8BvYNrDsilbignwsSGWDHhO+hG4isNXk7emqmVuGXicQynNORYXLAAAgj+aZ9dDW3ZuyNNaoYjiT3TIEOognL4wIyyTsw19D71Z4eIQAkEjTTSPjlWLOxWWpp2Hw7XHVEEsxgD+p6CNZpUtlyFUFmOgCgkn2ArQ4fhblm6C629mVrbYiyjlXUowEvKtDGKkcnRXfE2rRhFW8w3uvJQnn3dvSR/E0zvAq1ax920lvENZs92zkW2Fq3bJZZkI1sB1Oh11Gh3qPGcJtWyM927azCVF2wWkelyyzK3utTviLtrDorJhsRYRj3dwjvFRm1KnVWWd4YUyG0yLi1+0twHuEIuIl1CGdPA4kBkVsoYGQcsAxIiaonijARbCWuUoCGI6d4xL/AJ04W7uKuMxIJABZjCW7aDQSdkQDQD9TWtwXgdi9dFpO/vHd7qZLdtF2LAOCzR6xPIUh4ismVgeJtaQoq22UsHi5bVwrgZc65tmjSrHDuJfty992lrdxBdjMbbMpVXCjksnQRvpUfD+BtfZhZZSAcqszZBcOpVU6swBMfnVF7ZBIMggwQRBBG4IOoNBVJmzwzhuHW9bW7eS4GaAqBgkx4e8uOFyqTAgAnXlRa7PYvE3z31t0Y+dnQpbtqOS8iqjYLP8AWsIg8/0q3guJXUb9k7BmHdADWQ8DIA0xJjaglxfZlviXEVKizh5FhTJJ0N99u9uen7q7AfkzBcMMq7k2kkFXg52O4FlR4nfpA3510mA7IZWKWrtkumYXLxAcWWAQrbW2T5zmJznYLpBrF4e8Yi8Hur3wS4lq6z+HvMwWQ52JXPlJ2JFFEqSrA7ir2ReuPezs7uzG1aZVW3JnK9wghn6hRAM61PjuHjDBO4Fxr2KtzbUgF7KEDP5PM7AwCAIGbnVRODiynfYnKyhgi2UdXa5cILBGKEhFgSdZI2FaHF8ZctP3NolsVdyi86+YSARh7X/pqJiBsACTJJDJb4SKDcHuW7Js307lndblouQEcqrIbZeYVoeRPqNJqieDX5jubs//AC2I+oEEeu1aHGMcRZtYFD3rW3LO/mJvMT+ztk7gFis8zVfj2CSzdFiyWYqqrc1kNeO4UDlqBQOLZFxcS9tFhmS1atNl1lxplBHmIBVdP3ayO0+BvYeFuKyPo0EwSpnYitfjXDBh73dh85VVLkCMrnUpvy019ab2lvFmQXWLNatIjliWObV2E8yM2X/LTKXaji7nFvDALwJ9z7ySY05in8Ltm5etKo1JCW0GrZjtPuYp2ItLrl5N4j6jUWx1YnfoJnpXX/ZLwdfvIZgJWXHWYkf/AIN81UVZGo6Vnq/BOHfd8NZskybdtUJ6kDX4mrlDGkrpPNbsJopaSmItTRNJRTEVeLcQWxYe5cnKAAYifEQo3I5mvJ+11u3bAuuFB1nMJUkZYMczJG28Uzt19oDYq53FhYsLmeZOa6yzl9As6gGZ0OhGknbrCG7hldAWCstwrG6kEH9QfYGuectx26MHHk4ccSZiSrs8ySpDLI55R/xrUljEFSCpkMPCxif5G9f+6LVgC53hPhIAUZoKQBrl/mnWnNYAUk+VtbmUeRx/5VHQyJjqD7YnYjpeFYmbGICE5iiNpo3dBpuL1G6Ejop9a0eyuCwdzvBiicwH7NQ4tqesMSBm9CY/pyeAxj2nBUw6HMCI1nTMJ0IIOo9+prcXuLwmTh35jIblkn+HL4rXtDD2oIa5RZKC1hr1t2XxurWbQdLjIQxm4xtkohKeEwdZ9KZwTyYsHynDPPTMGTu/kOdPc1AuAtAkPibWnK2l243XYqo26mlxOPXuzasKVQkM7MQblwr5c0aKoJJCiddZNA6s1P8A2JfuW8Paw6EpcRLrvsjXXJ87beAQI3mdCTQMWUnDYAks2l6+PCXjQhSf8O0uvi+Z68+t4iIJGUhlg7MNQw6GedX8Xxu/dUrcuEg+YAKoY/xZAM3zNJhtZabCoETM5TD2ycrKPHfuaZ3tL8KoY6KFHORVnHXVvN96xYKWyAlq0hm7eCaSWPL95z7Cq2K4rYcW2azcZ0tpbFvvAtmEEToM8HUx1O9WcfasYjFK7YgZLjW0S0iNnRTCi3qAltQSdZPMxTFnuSWr+GuYO/cu4ZLAWEsPbdmd7pBOXxeePCSdoJ2is3h9z7va+8tHeMSuGU7AjR75HRZyj+L2mtHEcEuX8Q/eo2HwmFzrLKVVbSkz3eYeN3jNm13nXSaGL7Rs75rKJZVVFu2Aim4tpfKpcgkddI1PPejgSzhGTlDEk6kySdyZ1JJ5yadlre4Tjbl9ymJPeWQjtcZwCbYCmHV4lWzQBrrMRWRhMK1x0RfM5CidBJ019Kk1T8kuA4tdsKwtMFDEHyq0MNmXMDDa71oYXtSM7NdtorXEZHv2li9LCM6ycobrAE1TfE2kMWkW5H/kuSc3qtsEBR0nMajHFbg8uRf5bNpfzCzTslxT7Grw3DKtk3cAr3rwfu8zhQbKlZ7xLYJ1OozE6QfmvasfdF7+4Va+WK2lDBwjjV7twjRmWRABOpk7aV8Ljr924tsMsuYk2rRAHMmV2Ak/FO4j2juZz3RC21GW0Bbtg5RzHh8JbzGI1NMjbK6I7Frux396cxlrSt5neZ71hvkB1k+Y/NczxTiUEguVLDKp/jZe8ZiesFBPItWhjeIDVnYuT5jmzNPJTJkk7Vh4hC5YtuoOu4DGWaPaHA/lFMrgfawZJOSCltAVJ8u3OeZbcfFd79kuNJxDoMrAWSzNPiDZl19cxJ9o5V5lwXh165CBZ10Ytos9RBmvXOwPCLOHvqG/+IayxkE5SMy94QI2kpueWgrRYZhN3Hg9CY0U0mkBrc4R9FNmigRaFQ4y8QpyRmMxO1TVyX2h8c7nDFVDZnlAw0CnQnXeYB/OlqOo4L047pHj161GJjYgsxAjwrBBMdAwA+a7jgWPNzDjN5k8B6wPLPusGvN7eIBxDu51i2n+siSPUbj1rquDcQ7q7kIyrdOWP41G+nUAD/KK5z0OTRxGDtyZRCJkjKN+vvVO7gVBlRHoB+g2rRxG9Vbh0qTRGKvCCSAmiqcw6p1VZ3Q9DsR0NPtDKWVgxB6TPTfn/c1dfmOo5b1kcQsHNl7xdhIkTMamINIYYjiQIA7ohlkd4DLMDzIIiafheJAAC4deZykD3/s1jYrDFdWdwDtFttfY5YNRrabdBfPrCoP9xFFNhuSOot4tD5WUn0IqXNXP4O44TwAvccT4o8CajQgwZ3npVLvWLeIeIc0cMR8AzU0VuOtJpjD0/OsvBY5o1fNHWfnNzHz+ddHwLiSZLoFxLV5gotXHJygAnOAwBKEiPFHXamDeCyn3oWWtXXyW7hUt3zwTl2C5zny+gHKqrNYtiXY3IjRf2aT0zMMx+FHvV3tLbwiLb+6uXuHW8c5cHTcsfxT0rnL4RgTcBdcpK5Ds48uo/uJoIjlWad7i+cG2MqIpB7tRCzE5mOpYxzYmmWMQUZWQwykMp6EGQa5vEY0sWkHxAKY1hRyHIaae1PudoANNJ6CWPsQoj86Ksq6wdZdWzc8SsLJOpRgxtzzyOoJA9CNOprFfjFoEgNMaeFSfzArNw3FwyuLveAmAoIAUj8WxmffaKzbuBJhmcy7QiBsqKsTJjYAEaU68i3UsHWDtDYt2z3TMbjqVZmUrlU+ZEHMnYsY00A1rBvcXADItweIhiCsEHXQMdI161CMKgle9Mj1YL7y50H1qK3kOodiQd82s+g0+tOibEGMd2Atgsf3twD1HKfrWrgcExGQalgZ18xOhPsBOvOTUdqy7AjNudyNY/dgHWtzh9gWlhdzudJ/KqSIcjQ4Xg1tAAb8zVPtJxB7eMw5smHRM0yRALHUxy8JnkRNX8K2tcn2l4jOIdwR4BkG/iXykHrqW+vvVGT5PcuB8TOIw9u6VylxqOUglTB5iRIPSr4auV7A9pFxOGFuIeyq5tgMpLZcoHQACuoVqvTk2snPqRp4HzRSTRWhkXCa89+1FSbCETC3WDDlqhyn++tegNXB/aVjcuFWNc10Atvlyhj9dPyrHW7G/T/qPGGUhmaDqF5gaiRpO2sHatjC3iQrAsHScojmdATpuJPxrGlY72nyvlg3c4MtrKayU9dj1in8FuwzCSSTO8iToQT/l/MVPY6+52vD8cbqZjvJB5bEgflUz1hcMxJRgGIysAB6DWAddSII+deVbTtWbNkQPVO7g0JJyrmOswJnrV0maiYUWFEJnKVDHKdxOh6VVucNtMIe2repGo9jvVthTCadk0ihiMD4CqSJQJvrA5aRy0rPfLlRQqIU5R4W0jxHr7xW2xqIoJ2oQMzLd5SdiDEaHxAzGjc1gzzjWnOjQACre4ysfcrv9BV9rQPIf37VC2EXp+dFDsrrduDQBv9akf7qgsWouFmDAHciJB6+EwfpVz7qOX6Cg2Pb/AEr+pE0JEtlB7KtvcePVVHxNSjDqq+GV9cuZz7ch8TVpcOB1pwtL0FVRNmLd4Y5YMsLlMjM0uefigkj2q0AzEA24E6ENqD1Gg0rTzAbCnB6ZOOxXTCMx8eXL+GVBYesjT12q7ZsAa7nqf6dKYpqZTQBMhqxbNVVapUegVEuP4j3NssNSdB86T8CT8Vx3ErGZRucpUTzymNwNzp9IrS4txHOZWYXRTvJO59B+uu3OtgrpYNnGVgAu+ukwf06zT4F6Oq+xriTHHMkaNZuT/lZSs+0n617CLgJOXXWPkaH8688+x7gRRsRf0yuFQdZnOfiCteiXEhvfWlBreZavAs0lFFdByl4iuE+03u0wrE5gWdSCBK5xI8Y5SCRPWK7xzXM9r+BferJTn6GDHQE6TtuCPbcRqq1gvRlUsnhMxGoAMkTJQ+zDVDU1sBZMAHSSwBeP3c3NTuCOYEjlWhe7OX7BdGtOUzNupAMc1nbTWNR61mYpAluFJ1OYKdhG4E6+vwa5lLwelWB3egrnJIAOTprcK6OJEGfF7SKsYfF3BcIBJAAVWJ80btAHUgba8qoreKm5lMd6VZTAyyYnNzjME9swqOxjZPj0eGlQTEgEBdZK+U6Dk0860qyLpm5c4mQMxiBudtJgQdmJ6dTU2Gx+YeLTUid1kMV+JI0nflWc4V8ysJGUNJ0BIPLXTyiN9ZHvBbLADxGD4Tr4gYP4DrJ0nqdDtFTWCtzs3s4OxBppFZLYiNRIy7nMAHWDEAzrBn4Eka1afFFCMxkEiCemn4hp7aVNF7kTsKaaYMWDOh0nYE7GI9/Tem276sJDTPWgBxpppxNMJpiGmkIoLUk1RLCKIo1o+aCaEingVGboqL74JganoNT9KYi4tO7ys1sadtRvykDlvpO42mqTtO5Y5wDMggLEwI9SDpMwOVFCbNi7jws8yP66AT61QxGMdw8GAFBygHmAQT18y/Q1UxMEGZE7GI8WksOsDSoMVi8oOSY8SqBIleUzrAB29DVJEuVBdvF3yWyTmU6BdphROmhAX29uVjC4ZgwBKMJ3jVecSpP5moMMQFETl0kDQuelbIwD3bllVBNy4cttEkW0MjcLqYBknoDQ5Ao9z2P7LmB4ckbi5dBMb+MsPeAQPitbB23Ut3jF2zEk7ewA5KBAA/U61VwIt8MwdmwS1wiVELrcdiXYwJjUn2FaGFlvE251MfpUaWW2Y6rJqKkyUtdJzll6rXV0q01RstUIyL2IX/DuEK34C2x6ZSfxRyry/wC0vBgXbZUKl2C0RGcA79DvFes43ALcUh1DA7giQfcGvPu3PZyYa2WLIAMh5WxABQ9AdOZ16VxakNj3I7tCal/SzzO22sAe6EHQ+kSR9CP0qS5hBcaUhGWAQwmQOWYSBoSNda0LvD0K6kqQIylAyfSZT4IHpUD8HcKHBUjlFwGI38NwjL8MaFJHQ4kNzMsFjAT8JAkiMoKnQEakSaG4iNYYZTlhYGYt+6cv4gepgRvTruNyEgB4kEEqGBOhkgwdNutZmKKt4oAk6ug0B/iXcfr71SfklrwbIvg29AXHiIIO3QKQRpI66HbSmXCzKFdvLBEAaAQdc22oA25jTnVe3cUav4hoZBkgyI01gTG2nrU2IxIEkwRscqjQT1kbz+R1PIoLGuxZQ22zDSIKkxJGWB4joBAMmmqkgkzKBtdwQdAN/TlvB2Ozu8Kglc22haOUiBoANJ13FMS8C2uaShEnxiZKkEFZI8PX8XrTENcRocwJQQNfOGLQIPOMvsT0p9lzqAdYJHMaDNBkzqNPcDrUF8ZhKbqCQBABmCBEaEwYjoaRb3PmBEaevIQZ9+X5FCsnfGsPMVExGs7+sCB9aFxBneZyDKNfNJze3lH1qsbo1EnUt9YJBPXUD1196abugmZHQkSYIAzbgwaKDcWhiTuTGk5ecciCCRrStemYj11kj0gc/mqgZdQARvy15mdQDMHeKVrwZEyjUKwMDKDqxgbzEkf906FY8XyY0MEjSR5dOY16j5nlUBuSAWMiWBA030mfQEgD/mmtcAbQnQACeegJ/PrTbVklJDZVBy7SSeeUz0ifimTZMCV1mcsbfn7Dbb+s03PodZhIA5rqvInTT150xY/8neR1y6EepAbT4qnibGYxbaVJkCRIPpr09JoQnaLVjCu6ltkDqsnbmdTuf/7UdzCMO8zGQoIBHOd4n+/FVu3fMQWWeaHRTI8w5SRv/Sm20zMq7iSSBt/CPXXn7dKVsrahvDLinMXkFMsL15ZfSP6mvUvsmytfxLwua3btxmmUzlyYMRDBRsdMoryw8Je5dKWQzS8jLuSFE6+5NeycH7C27eHWy9x3uXWt3b/iIJVEKrbYjUqGY6HfWplTwu4rpOzeXiQxN8C3qtsHvNiveSAoBGhgZpjqK3rNuBVfhvC0tIFRQoGgAEVfCVvCG1Ucc57mNop+WirIJGFJFOiiKYiJkqhxHha3BDDbY7EHqCNRWpFNik1Y06PM+0PYoqlxkJaSCMwUFeRAYASD6zrzFefHPZuTyHmBU6eh9a+ib1gMIImuU4/2KS7qsCBEFZEchIIaPmuaej/adml1HaR45xMiVdGchiAxz+BOkgg78pAHrNZty1LsV0YEg6QDBjUHTl/1Xdce7F3bKDuFWJIKgFy6HXKO8zHrInWdIgA8oLni/lkQQM3TKdNI29KztxwdSakrRnC1EiInUoZj3X8Sz6SKlTDkhhJiJKzm2kbzpMxsNh0rYZLTJDZkI/EpDA7+ZGEak8hPrVRuHqPI6lpEeFlHX8RMb/8AVPcLbko3LDG0nd6lmkKu6sdQTOwk/NQm8e8IbNmClTBn8QMBh9Y/MVPi8+YygB5xoJ+DFVDcOxdB85iPgk/pVJktD4ZiQoiSHSYHiiDmgnkT9T8yWsIzsyqRsZUNoABPiJiBOnLnrrUSvsS+YKVLIAygiROgAB+vOrju7z3dvQ6ZiT4gNpAj85NOxJIpOrK4LBSDJYiDsSdTGjf3rAouXmUuDoJmQNdNIQ/u6dNQKS7Zdd7fyjMP+aYMRmhS5iRo+h9wy8/pVWTRZs8MuOvhJKqAWhQcg0IkxptoOWsb1DdwhKg6wTC6FmI3MgTH9Ks8Qbu4Qh1jZ1MhhyJXTbafbeqQxEnzE+yAfUkfpUqymorAmIRlILjKCTqSJnfQDUa/9VZsWWfS14VWWZp8o5tJ8vvvUa4AvMiTG25+Z2qTh+KyqttlOViDcA5lTIU/vAHWDv8AFNvBKVMS5w0GGXvDO12fN7SwJFRXMDcB3+csn58M1fvXCzNBzKViIZQAdT00nlFPw7xAAmN51+gO3vvU7ytqKSW5gXhI/DpDD10nSuq7F9kTibsmUtKNTBMtsBPM8/T10q/2d7DNipfJlExmcn5gRrXpXCuyxtIEznKPwqMoPWTv66RS2ylwQ9SMTG4d2Uy3D917tFWF70hnZjpnKiQo5iYOomK6zh3ChaHNmPmZjJP/AAPQaCreHwwQAKAABAA0AFTRXRDTUTknqOQgFOoorQzCilpKQiSliloimA0ikpxpKAEIphWpKSKAKt/BBhBFczxPsHbumZ6+ZUePUFwSPrXYEU0iplFPkuM3Hg8v4r9mrC3NphmGxVcpPuJg/l79eMucDxNtirJJ30AM8/KYb8q+gSlRXMEp3APuKylop8G0OokuT55x3Cb10g92M0EZibctGugfxEjpqeVYwRv329gQv/2ivpluFWyIyrHSBWLxPsFh7wOa2skRmygsPUMfECPep+KS4NF1CfJ4JhmYfhz/AMzEn8/ir2Fuo9py4JCKYstOQk+GTGmadZOg/KvWML9lGHRgdTHq3/7Vfv8A2b4Rt7SjSPCMk84OWJB5zS+OQ/nieDlla2rrbVX28KqAPka/WKCmZf2gUnnAn9dfzr17FfZFYnwNcUdAw/qDWlgPszwqLBthz1fxn/doPgUbJNj+aKPEsMuW0wyl1EEZROTeRlcnQ6bERFL3ak6SOUABSf8ANqfpXtb/AGWYQ/g5zoSvxCxIrQwHYLCWiCtpZGxIk/U60/jlYnrxo8SscKxDx3Npgo08MKenWev9auYDsfinbwWmBHMlYPKNCf8Aivf0wagQAAPaniwByqvi9mX5h+Dzvgn2V21Wb/iJ3UaLyrf4b9n2FssGVASOZj+grqAtEVahFGT1JPuR2sOFEARUsUoFEVoZiRRSxRQAURRRQARSUtFAEoFKaKQ0ANNLQaAKAENFLFLFADaIpYpKAEpKdRFACUUtFADYpaIpYoAiYUsU6KKAGxS0UsUAJRFLFEUAJFEUtAoASlpYoigBKKKIoASloiigAmiiigCWkNFFACUtFFABRS0UANNJS0UAFFFFACUGiigApaKKAGmmmiigBaWiigANFFFABQKSigBaKKKACkoooAKKKKAFooopAf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data:image/jpeg;base64,/9j/4AAQSkZJRgABAQAAAQABAAD/2wCEAAkGBhQSEBQUEBQUFRUUFhUUFRQWFBcWFhYVGRgXFBcUFRYXHCYeFxkjGhcVHy8hJScqLCwsGB4xNTAqNSYrLCkBCQoKDgwOGg8PGiwkHyQpLC0sLCw0LCwvLCwsLCwsLCwsLCwsLCwsKSwsLCwsLCwvLCwsLCwsLCwsLCwsLCwsLP/AABEIAOEA4QMBIgACEQEDEQH/xAAcAAABBQEBAQAAAAAAAAAAAAAAAQIDBAUGBwj/xABDEAACAQIEAwcBBQYGAQEJAAABAhEAAwQSITEFQVEGEyIyYXGBkQcUQqGxI1JicsHwM4KSotHxQ1MVJDRzk7LC0uH/xAAaAQADAQEBAQAAAAAAAAAAAAAAAQIDBAUG/8QALBEAAgIBAwQBAgUFAAAAAAAAAAECESEDEjEEQVFhEwWRBhQyweEiUnGB0f/aAAwDAQACEQMRAD8A9eoApaSoLCiKWigAFLFFFADStEUuWloASaSlK0RQAAU4UkU4UAJSGlpDQA0ilApaKAG0UsUtADTRNLRFACUUsURQA00lOIppFACGliiKU0ANNFJSmgBJpaSKWgCaKKWkoAQ0lLRQARQBSgUsUANiiKeBVPinFrWHUNebKGMCFZiTE7KDHvtQ2lljjFydRVstCjnHPpXknF/tAxVy5Fm4UVtVVQui66TBJMDfrWZh8axulmkOIIcE5pjXx71yvqfCPpNP8O6rjepNL0s/fj9z28Clrj+Fdvl7oi+pzpbJDSIuMoJjllYx7TXMcU7b4i8hlwihgYtyscwC0yRrVvqIpWjh0vo/Uzm4NVXd/seicR7RWLEi5cGYfhXxN8gbfNU+Gds8PffIC1tiYUXABm/lIJE+m9eT4zFFdhMmBvE+/Oq2GxT96EuDRuU6fHQ1h+YndnvR/Duj8eZO/P8AB79lpYrzLhf2g4i0GW4q3wqkICcrSNpYAyPcTWFf+27FljFuwqxtlYsD/MzCf9NdEdaMkfNdR9O1unltlXp+T2qKSK8T7LfaTftYm5fxLPeS4qh7cgOoBJV7I0QgZiCNJ3mRr6rwLtlhMYP/AHe8pb/028Fwe6NBq4zTOSelKJr0U4ikirMhKSnRSUANIppFPNJFACCiKWKSKAGxQRTqSKAGRS07LSUASk0CiligBKIpaUCgAiiKr8R4jbsWmu3mCIu7H6AADUknQAa1zGK+1fArYa7bdrjA5VtZGRi3rmAhf4v66UnJLkqMJS4Rt9oO0lnB2i90yREW1K52kwIUnbfX0rzHF8QW/cuXQzOHYsmc6qhJKiOUAxHKK5Hi/HnxF97ziXY67eEfhUnYAAgDnTuAYQXc4uXPFmIFv4nMCdT8aaVxaz3Kz6T6NBaeq4vujYtlVBD6ESAT03/sVnYvEBtEBPsKtXcK1sqAWdZ1UqCY9ztTMZj3SAlsW8xgFiCSfSudH2dpZIrmMZEhhNxwAF5qo5+hNVbGLNtiHkq2jc4PUVHiMULDA3iGd9Rr05k6+lZ/38Ek6uWMnIMwHSelWoNqzh1Ot0tPU+OTz67fY2FuMvkJIPNdj7jr70/DWbjOCUjLrmy5Z9OlUsHdLrNu8QOhfKR6ETpTMRZkS94Eet2R+tLvk65a9xUo190b2EuW1LeIEgZnYHw5tZ1ricbj17xmRgUYnb1PtrVrHqXAS08oR44ESZ8s8xXSdjuwYv23J1ykDIrIrGROYl9AukbEya1glHLPlPq3UrVmox4Xf369HLW+JFR4EkRlX+Ff+amwF0rowKMdVJ8rek/hPzXXW+z9hpWznW4s/s7hVg8bqjqB4tDoRryNQHh4uAJlzEwAIkknkBVWeVRXwXazE2dFv3k6A3GdfhWkV0eD+1fGLAZrD+rplb/ayj8qwONdiGhFwRv3XUftgutpLmngtsBy1B1rNxHDWsrlxFu4jHUpdVsrdSj6mmnXBLjGXKO5xP2vYlCJXCkTqgz5vzbT3r0Xsx2jt47DLetSBJVlO6OIlT9QQeYIr5/s4lCulhiBz0OX3IIga9K2uE9pMTat5cHee2JLMq5GAMbwyNyArSM65MZ6Cl+k97IpK8hwH2t4i02XE5LqgCTkCPrpMoY3/hr0bsz2ps460XsyCph7bRnU8iQCfCdwa2U0zlnpShya9JSxTaozCiaIoigAooiigCSilooAIqlxziQw2Gu3iJyISq/vPsq/LED5qbH8StWEz37iW0kDM7ACTsBO5PSvLu2HbW1i3aySyWrD5w6mTcMFQSmkpJneRv6VMpUjTTg5P0cn2o7W4jGi2t95VM7wqhRO0wOcBgP5j1rAwYJuGQSQp5wBzj1q3isOFMBlb9lmBGxksf61n4HirIf2S5jkC5ukzJ94MVyu2ekklgZxbCOtybZlY8s7SfLpty5TVTu3JzKjBh5XBIb9dhXTcH4MVTK0sWM9SSeXrWy/AiPObdv0dgG+VWWHyKHOuBqGbbo4Y3sVOY3rs/zn9NqgxV24/wDid60bEuTHWu5PZtm/w2tXD+4j+M+yOFLewk1L2ZfD2LxfE2O+AWFUx4WkHNlbQn32qVPPBrLc4tKTfq/+nBcNsr3oYqCsRBOp9f1rozxC0EHhVQDMZgCT6rqT9K7BreMdTeZrYw9xmyLiO6KMmYwhTKWYRpoJPKs/i3BMImJurmvEBzC21QBeq53LFgDI8o2qZvc8nb0XXPpYuEUn3/2cWvB0ZmYJoSSARrBMit9uD4fDsbbWzduKSrnP3dtWBgqgUZmg6SSJjatTFcKtiwLtkuUz90y3AAwbLmkMphhHoCPmnXLlu9rcbu7v4nylkuECMzBfEj9SAQd4FFtnI2rtIsL2eVcOl+7hmtWnICul0s2okMbdwmVPuKr3uHBLiozLlfIy3Pw5H2uEHUCNxyg1oWsXfW2LQv2Xtr5VZ7TBY2gXhI+lVr9rM2a/fUk75T3rHoBl8I/1AU6Mbd5L9nhNu3fDJirNxLJW4zAONiCBoCNTA351H91FgFe9ti+2hIFw92rDypCTnadeYGnOo7GJVUZwsW7bKEU6l7xBKvcP4soDNGw0HMzPg8LdFkXrMF7hfPfZ1HcgGCJY+F21JbeCI3pkP2adjGYjBWFkrkEqCLGZlzeLKSzrln+Ja5XiOOFy0LKg5Fc3PG2ZsxEaRARY5AV0YwDrZbCKfCzDEYvFMD3aDKrAKx8xyhTJ1M9JipZ4hav3lw6WLa4cLcVXj9uIGbvy/LVdVIjX4pCjjJxV7hIPKs62Th3/ABADbKY+K75+zQRba3r9u3fuCe5YHwg+XO4kIT0I+dKx+Idn7gRnuWyFW4bTExpcG6xOvuNKf+DTcmc093Ors5VEGhEy0CPr6Vv9g+1FrC45Lt52tWijK0Iz6EAKpC7CQGza6rEazWRiODLBmBManb5qS/gQJJjRx/8ATICn48v0qk6IlC8H0kGkSNQdQeopK8e7GdvGwVs2b4e7aXRApXMvTLmiRHKYr1fh/Ebd+2Lllg6tzBBg81aNmGxHKuqMkzzp6bgWaJpJomqMxZopJooAmooFFAHlv233zGHXUgB3VZhS5a3bzNGvhDf7q8uu+GeuRV/1aj8hX0T2z4NaxOCvLfGiozq8aoVGcEf6RI518/XklzoYDAt7KigCfdj+dc2qsnodO7jQW2EwRtlResx449PEPpWjw7AKq6ARWG1lncIp2HiI6sczwfUn6AV1OGs5VAHIRWbOhZdmoG7qyhTRroYlxuEDFAinlJUkxvIG1RcL4d393JJHhZtACzZROVASAWPITTrGKXJ3d0EpJZWWM9smJyzoymBKn3BBobhynVL1ph/E3dt8i4APoTUlcGjxrsqti6mS63dwGe64yFCDsg3do2AG41isLiGIFy7cuAZQ7u4HQMSdasNw4bvdtD2Y3D9LYP5kVY4YiG6iWZzMY71wJUCSzW7YkAgAkEknpFKgTpZyScLwttIbFXGV1ANmyENxwSZDZTovUKfQkRvH95w9ttcNdc7k37xVj6lUWN/erPBuKW2xAFxns4dsxORirsYJU3bq+NiTuZjpFLxLFpku2lutfzupsr47ndAMTIuOAWZl8MKOsk0yM3kr8UIvWxdts2W2QjWWy/ss05SmQKpQkEbAyNZ3q3wfE/dMObrJaujEyi2XGoFst+0MgysyI/l1qPDYRbVi4L3M2+8UHXwkslgHk7HxN+6q9TVQWWusLt6QphURRBcDRbNhf3RIE7D1OhA5Vdhl/B3GuoWRbf3ghrY0W3lYxI18KzU2J7PXlYqnd3Y52rqv8ZSQ35VexHFlRGt4lUvtBCWVACYbllF0eKQI8KyNNTNZuAsiygv3ACTrh7ZHmYf+Zh+4p1H7zAcgaYrZ0HDsBewoQJhzeuFe/vW7iju7YEi3lYj/ABQCZgnfbasHjGBP7O8QgGJDXVtpJyidBEbGZEVLwe1exNwr3t7Jq94h38u7aAwWbUAdT6VJxLA4i/dZ+7GgAS2r22ZLaiFQIrFtB6bzSEsSyy7xHjGJwiJYF5+9hXuk5WCAiEsDMCNBqT1I1imcL4/fUNiLrzbtkKEVLad9dIlULKk5QPEfYbzXOuTJJJJO5O8+pNXBirt63ZwqhSFc5AAQxdzu5nYT00FA3BUXsTiMDfvm7cGJt52DXEARlJ0BysDmA/PpWhxrEJiHZ7ly01ix41sYd87uWYKGaAMklhJOokx1rDxXCrPfXAlxjZsgd5cMHM+xW2NjLaLPQk6CncP4wEcqoFm06m2xT/EAO1w3PMxUgGBAiRFMnb4MztRfvYiXuIUEBEGQoiIPKiyNf79qwMNfD+C4cpiOQ+k6a9NK6775fsXsjXnWGCsczXFymPFkMh1ymY5isntfgbBxLthT+zOUghSAGI8QVSPLOsescqC14KeJw7soRAilAYadW101PP0j/muw+xk3e/xGZXyZPFciENzMsLP4miT6azuK5MWSLQLmdYDAQd422gc6n7G9rXwl9WUk2nJFy3JIIUwxUfvCZU89q0gzPVhawe+E0k0xLgYBlIIYAgjYg6gilmuk80dNFMpaALVJNE0lMRm9qL6LgsRnYBe6canmRAHyTFfPuKZi11AR4iGtkbMFJiPcMfrX0Nx3AC9hrtshTmQxmEiRqD9a8BvYNrDsilbignwsSGWDHhO+hG4isNXk7emqmVuGXicQynNORYXLAAAgj+aZ9dDW3ZuyNNaoYjiT3TIEOognL4wIyyTsw19D71Z4eIQAkEjTTSPjlWLOxWWpp2Hw7XHVEEsxgD+p6CNZpUtlyFUFmOgCgkn2ArQ4fhblm6C629mVrbYiyjlXUowEvKtDGKkcnRXfE2rRhFW8w3uvJQnn3dvSR/E0zvAq1ax920lvENZs92zkW2Fq3bJZZkI1sB1Oh11Gh3qPGcJtWyM927azCVF2wWkelyyzK3utTviLtrDorJhsRYRj3dwjvFRm1KnVWWd4YUyG0yLi1+0twHuEIuIl1CGdPA4kBkVsoYGQcsAxIiaonijARbCWuUoCGI6d4xL/AJ04W7uKuMxIJABZjCW7aDQSdkQDQD9TWtwXgdi9dFpO/vHd7qZLdtF2LAOCzR6xPIUh4ismVgeJtaQoq22UsHi5bVwrgZc65tmjSrHDuJfty992lrdxBdjMbbMpVXCjksnQRvpUfD+BtfZhZZSAcqszZBcOpVU6swBMfnVF7ZBIMggwQRBBG4IOoNBVJmzwzhuHW9bW7eS4GaAqBgkx4e8uOFyqTAgAnXlRa7PYvE3z31t0Y+dnQpbtqOS8iqjYLP8AWsIg8/0q3guJXUb9k7BmHdADWQ8DIA0xJjaglxfZlviXEVKizh5FhTJJ0N99u9uen7q7AfkzBcMMq7k2kkFXg52O4FlR4nfpA3510mA7IZWKWrtkumYXLxAcWWAQrbW2T5zmJznYLpBrF4e8Yi8Hur3wS4lq6z+HvMwWQ52JXPlJ2JFFEqSrA7ir2ReuPezs7uzG1aZVW3JnK9wghn6hRAM61PjuHjDBO4Fxr2KtzbUgF7KEDP5PM7AwCAIGbnVRODiynfYnKyhgi2UdXa5cILBGKEhFgSdZI2FaHF8ZctP3NolsVdyi86+YSARh7X/pqJiBsACTJJDJb4SKDcHuW7Js307lndblouQEcqrIbZeYVoeRPqNJqieDX5jubs//AC2I+oEEeu1aHGMcRZtYFD3rW3LO/mJvMT+ztk7gFis8zVfj2CSzdFiyWYqqrc1kNeO4UDlqBQOLZFxcS9tFhmS1atNl1lxplBHmIBVdP3ayO0+BvYeFuKyPo0EwSpnYitfjXDBh73dh85VVLkCMrnUpvy019ab2lvFmQXWLNatIjliWObV2E8yM2X/LTKXaji7nFvDALwJ9z7ySY05in8Ltm5etKo1JCW0GrZjtPuYp2ItLrl5N4j6jUWx1YnfoJnpXX/ZLwdfvIZgJWXHWYkf/AIN81UVZGo6Vnq/BOHfd8NZskybdtUJ6kDX4mrlDGkrpPNbsJopaSmItTRNJRTEVeLcQWxYe5cnKAAYifEQo3I5mvJ+11u3bAuuFB1nMJUkZYMczJG28Uzt19oDYq53FhYsLmeZOa6yzl9As6gGZ0OhGknbrCG7hldAWCstwrG6kEH9QfYGuectx26MHHk4ccSZiSrs8ySpDLI55R/xrUljEFSCpkMPCxif5G9f+6LVgC53hPhIAUZoKQBrl/mnWnNYAUk+VtbmUeRx/5VHQyJjqD7YnYjpeFYmbGICE5iiNpo3dBpuL1G6Ejop9a0eyuCwdzvBiicwH7NQ4tqesMSBm9CY/pyeAxj2nBUw6HMCI1nTMJ0IIOo9+prcXuLwmTh35jIblkn+HL4rXtDD2oIa5RZKC1hr1t2XxurWbQdLjIQxm4xtkohKeEwdZ9KZwTyYsHynDPPTMGTu/kOdPc1AuAtAkPibWnK2l243XYqo26mlxOPXuzasKVQkM7MQblwr5c0aKoJJCiddZNA6s1P8A2JfuW8Paw6EpcRLrvsjXXJ87beAQI3mdCTQMWUnDYAks2l6+PCXjQhSf8O0uvi+Z68+t4iIJGUhlg7MNQw6GedX8Xxu/dUrcuEg+YAKoY/xZAM3zNJhtZabCoETM5TD2ycrKPHfuaZ3tL8KoY6KFHORVnHXVvN96xYKWyAlq0hm7eCaSWPL95z7Cq2K4rYcW2azcZ0tpbFvvAtmEEToM8HUx1O9WcfasYjFK7YgZLjW0S0iNnRTCi3qAltQSdZPMxTFnuSWr+GuYO/cu4ZLAWEsPbdmd7pBOXxeePCSdoJ2is3h9z7va+8tHeMSuGU7AjR75HRZyj+L2mtHEcEuX8Q/eo2HwmFzrLKVVbSkz3eYeN3jNm13nXSaGL7Rs75rKJZVVFu2Aim4tpfKpcgkddI1PPejgSzhGTlDEk6kySdyZ1JJ5yadlre4Tjbl9ymJPeWQjtcZwCbYCmHV4lWzQBrrMRWRhMK1x0RfM5CidBJ019Kk1T8kuA4tdsKwtMFDEHyq0MNmXMDDa71oYXtSM7NdtorXEZHv2li9LCM6ycobrAE1TfE2kMWkW5H/kuSc3qtsEBR0nMajHFbg8uRf5bNpfzCzTslxT7Grw3DKtk3cAr3rwfu8zhQbKlZ7xLYJ1OozE6QfmvasfdF7+4Va+WK2lDBwjjV7twjRmWRABOpk7aV8Ljr924tsMsuYk2rRAHMmV2Ak/FO4j2juZz3RC21GW0Bbtg5RzHh8JbzGI1NMjbK6I7Frux396cxlrSt5neZ71hvkB1k+Y/NczxTiUEguVLDKp/jZe8ZiesFBPItWhjeIDVnYuT5jmzNPJTJkk7Vh4hC5YtuoOu4DGWaPaHA/lFMrgfawZJOSCltAVJ8u3OeZbcfFd79kuNJxDoMrAWSzNPiDZl19cxJ9o5V5lwXh165CBZ10Ytos9RBmvXOwPCLOHvqG/+IayxkE5SMy94QI2kpueWgrRYZhN3Hg9CY0U0mkBrc4R9FNmigRaFQ4y8QpyRmMxO1TVyX2h8c7nDFVDZnlAw0CnQnXeYB/OlqOo4L047pHj161GJjYgsxAjwrBBMdAwA+a7jgWPNzDjN5k8B6wPLPusGvN7eIBxDu51i2n+siSPUbj1rquDcQ7q7kIyrdOWP41G+nUAD/KK5z0OTRxGDtyZRCJkjKN+vvVO7gVBlRHoB+g2rRxG9Vbh0qTRGKvCCSAmiqcw6p1VZ3Q9DsR0NPtDKWVgxB6TPTfn/c1dfmOo5b1kcQsHNl7xdhIkTMamINIYYjiQIA7ohlkd4DLMDzIIiafheJAAC4deZykD3/s1jYrDFdWdwDtFttfY5YNRrabdBfPrCoP9xFFNhuSOot4tD5WUn0IqXNXP4O44TwAvccT4o8CajQgwZ3npVLvWLeIeIc0cMR8AzU0VuOtJpjD0/OsvBY5o1fNHWfnNzHz+ddHwLiSZLoFxLV5gotXHJygAnOAwBKEiPFHXamDeCyn3oWWtXXyW7hUt3zwTl2C5zny+gHKqrNYtiXY3IjRf2aT0zMMx+FHvV3tLbwiLb+6uXuHW8c5cHTcsfxT0rnL4RgTcBdcpK5Ds48uo/uJoIjlWad7i+cG2MqIpB7tRCzE5mOpYxzYmmWMQUZWQwykMp6EGQa5vEY0sWkHxAKY1hRyHIaae1PudoANNJ6CWPsQoj86Ksq6wdZdWzc8SsLJOpRgxtzzyOoJA9CNOprFfjFoEgNMaeFSfzArNw3FwyuLveAmAoIAUj8WxmffaKzbuBJhmcy7QiBsqKsTJjYAEaU68i3UsHWDtDYt2z3TMbjqVZmUrlU+ZEHMnYsY00A1rBvcXADItweIhiCsEHXQMdI161CMKgle9Mj1YL7y50H1qK3kOodiQd82s+g0+tOibEGMd2Atgsf3twD1HKfrWrgcExGQalgZ18xOhPsBOvOTUdqy7AjNudyNY/dgHWtzh9gWlhdzudJ/KqSIcjQ4Xg1tAAb8zVPtJxB7eMw5smHRM0yRALHUxy8JnkRNX8K2tcn2l4jOIdwR4BkG/iXykHrqW+vvVGT5PcuB8TOIw9u6VylxqOUglTB5iRIPSr4auV7A9pFxOGFuIeyq5tgMpLZcoHQACuoVqvTk2snPqRp4HzRSTRWhkXCa89+1FSbCETC3WDDlqhyn++tegNXB/aVjcuFWNc10Atvlyhj9dPyrHW7G/T/qPGGUhmaDqF5gaiRpO2sHatjC3iQrAsHScojmdATpuJPxrGlY72nyvlg3c4MtrKayU9dj1in8FuwzCSSTO8iToQT/l/MVPY6+52vD8cbqZjvJB5bEgflUz1hcMxJRgGIysAB6DWAddSII+deVbTtWbNkQPVO7g0JJyrmOswJnrV0maiYUWFEJnKVDHKdxOh6VVucNtMIe2repGo9jvVthTCadk0ihiMD4CqSJQJvrA5aRy0rPfLlRQqIU5R4W0jxHr7xW2xqIoJ2oQMzLd5SdiDEaHxAzGjc1gzzjWnOjQACre4ysfcrv9BV9rQPIf37VC2EXp+dFDsrrduDQBv9akf7qgsWouFmDAHciJB6+EwfpVz7qOX6Cg2Pb/AEr+pE0JEtlB7KtvcePVVHxNSjDqq+GV9cuZz7ch8TVpcOB1pwtL0FVRNmLd4Y5YMsLlMjM0uefigkj2q0AzEA24E6ENqD1Gg0rTzAbCnB6ZOOxXTCMx8eXL+GVBYesjT12q7ZsAa7nqf6dKYpqZTQBMhqxbNVVapUegVEuP4j3NssNSdB86T8CT8Vx3ErGZRucpUTzymNwNzp9IrS4txHOZWYXRTvJO59B+uu3OtgrpYNnGVgAu+ukwf06zT4F6Oq+xriTHHMkaNZuT/lZSs+0n617CLgJOXXWPkaH8688+x7gRRsRf0yuFQdZnOfiCteiXEhvfWlBreZavAs0lFFdByl4iuE+03u0wrE5gWdSCBK5xI8Y5SCRPWK7xzXM9r+BferJTn6GDHQE6TtuCPbcRqq1gvRlUsnhMxGoAMkTJQ+zDVDU1sBZMAHSSwBeP3c3NTuCOYEjlWhe7OX7BdGtOUzNupAMc1nbTWNR61mYpAluFJ1OYKdhG4E6+vwa5lLwelWB3egrnJIAOTprcK6OJEGfF7SKsYfF3BcIBJAAVWJ80btAHUgba8qoreKm5lMd6VZTAyyYnNzjME9swqOxjZPj0eGlQTEgEBdZK+U6Dk0860qyLpm5c4mQMxiBudtJgQdmJ6dTU2Gx+YeLTUid1kMV+JI0nflWc4V8ysJGUNJ0BIPLXTyiN9ZHvBbLADxGD4Tr4gYP4DrJ0nqdDtFTWCtzs3s4OxBppFZLYiNRIy7nMAHWDEAzrBn4Eka1afFFCMxkEiCemn4hp7aVNF7kTsKaaYMWDOh0nYE7GI9/Tem276sJDTPWgBxpppxNMJpiGmkIoLUk1RLCKIo1o+aCaEingVGboqL74JganoNT9KYi4tO7ys1sadtRvykDlvpO42mqTtO5Y5wDMggLEwI9SDpMwOVFCbNi7jws8yP66AT61QxGMdw8GAFBygHmAQT18y/Q1UxMEGZE7GI8WksOsDSoMVi8oOSY8SqBIleUzrAB29DVJEuVBdvF3yWyTmU6BdphROmhAX29uVjC4ZgwBKMJ3jVecSpP5moMMQFETl0kDQuelbIwD3bllVBNy4cttEkW0MjcLqYBknoDQ5Ao9z2P7LmB4ckbi5dBMb+MsPeAQPitbB23Ut3jF2zEk7ewA5KBAA/U61VwIt8MwdmwS1wiVELrcdiXYwJjUn2FaGFlvE251MfpUaWW2Y6rJqKkyUtdJzll6rXV0q01RstUIyL2IX/DuEK34C2x6ZSfxRyry/wC0vBgXbZUKl2C0RGcA79DvFes43ALcUh1DA7giQfcGvPu3PZyYa2WLIAMh5WxABQ9AdOZ16VxakNj3I7tCal/SzzO22sAe6EHQ+kSR9CP0qS5hBcaUhGWAQwmQOWYSBoSNda0LvD0K6kqQIylAyfSZT4IHpUD8HcKHBUjlFwGI38NwjL8MaFJHQ4kNzMsFjAT8JAkiMoKnQEakSaG4iNYYZTlhYGYt+6cv4gepgRvTruNyEgB4kEEqGBOhkgwdNutZmKKt4oAk6ug0B/iXcfr71SfklrwbIvg29AXHiIIO3QKQRpI66HbSmXCzKFdvLBEAaAQdc22oA25jTnVe3cUav4hoZBkgyI01gTG2nrU2IxIEkwRscqjQT1kbz+R1PIoLGuxZQ22zDSIKkxJGWB4joBAMmmqkgkzKBtdwQdAN/TlvB2Ozu8Kglc22haOUiBoANJ13FMS8C2uaShEnxiZKkEFZI8PX8XrTENcRocwJQQNfOGLQIPOMvsT0p9lzqAdYJHMaDNBkzqNPcDrUF8ZhKbqCQBABmCBEaEwYjoaRb3PmBEaevIQZ9+X5FCsnfGsPMVExGs7+sCB9aFxBneZyDKNfNJze3lH1qsbo1EnUt9YJBPXUD1196abugmZHQkSYIAzbgwaKDcWhiTuTGk5ecciCCRrStemYj11kj0gc/mqgZdQARvy15mdQDMHeKVrwZEyjUKwMDKDqxgbzEkf906FY8XyY0MEjSR5dOY16j5nlUBuSAWMiWBA030mfQEgD/mmtcAbQnQACeegJ/PrTbVklJDZVBy7SSeeUz0ifimTZMCV1mcsbfn7Dbb+s03PodZhIA5rqvInTT150xY/8neR1y6EepAbT4qnibGYxbaVJkCRIPpr09JoQnaLVjCu6ltkDqsnbmdTuf/7UdzCMO8zGQoIBHOd4n+/FVu3fMQWWeaHRTI8w5SRv/Sm20zMq7iSSBt/CPXXn7dKVsrahvDLinMXkFMsL15ZfSP6mvUvsmytfxLwua3btxmmUzlyYMRDBRsdMoryw8Je5dKWQzS8jLuSFE6+5NeycH7C27eHWy9x3uXWt3b/iIJVEKrbYjUqGY6HfWplTwu4rpOzeXiQxN8C3qtsHvNiveSAoBGhgZpjqK3rNuBVfhvC0tIFRQoGgAEVfCVvCG1Ucc57mNop+WirIJGFJFOiiKYiJkqhxHha3BDDbY7EHqCNRWpFNik1Y06PM+0PYoqlxkJaSCMwUFeRAYASD6zrzFefHPZuTyHmBU6eh9a+ib1gMIImuU4/2KS7qsCBEFZEchIIaPmuaej/adml1HaR45xMiVdGchiAxz+BOkgg78pAHrNZty1LsV0YEg6QDBjUHTl/1Xdce7F3bKDuFWJIKgFy6HXKO8zHrInWdIgA8oLni/lkQQM3TKdNI29KztxwdSakrRnC1EiInUoZj3X8Sz6SKlTDkhhJiJKzm2kbzpMxsNh0rYZLTJDZkI/EpDA7+ZGEak8hPrVRuHqPI6lpEeFlHX8RMb/8AVPcLbko3LDG0nd6lmkKu6sdQTOwk/NQm8e8IbNmClTBn8QMBh9Y/MVPi8+YygB5xoJ+DFVDcOxdB85iPgk/pVJktD4ZiQoiSHSYHiiDmgnkT9T8yWsIzsyqRsZUNoABPiJiBOnLnrrUSvsS+YKVLIAygiROgAB+vOrju7z3dvQ6ZiT4gNpAj85NOxJIpOrK4LBSDJYiDsSdTGjf3rAouXmUuDoJmQNdNIQ/u6dNQKS7Zdd7fyjMP+aYMRmhS5iRo+h9wy8/pVWTRZs8MuOvhJKqAWhQcg0IkxptoOWsb1DdwhKg6wTC6FmI3MgTH9Ks8Qbu4Qh1jZ1MhhyJXTbafbeqQxEnzE+yAfUkfpUqymorAmIRlILjKCTqSJnfQDUa/9VZsWWfS14VWWZp8o5tJ8vvvUa4AvMiTG25+Z2qTh+KyqttlOViDcA5lTIU/vAHWDv8AFNvBKVMS5w0GGXvDO12fN7SwJFRXMDcB3+csn58M1fvXCzNBzKViIZQAdT00nlFPw7xAAmN51+gO3vvU7ytqKSW5gXhI/DpDD10nSuq7F9kTibsmUtKNTBMtsBPM8/T10q/2d7DNipfJlExmcn5gRrXpXCuyxtIEznKPwqMoPWTv66RS2ylwQ9SMTG4d2Uy3D917tFWF70hnZjpnKiQo5iYOomK6zh3ChaHNmPmZjJP/AAPQaCreHwwQAKAABAA0AFTRXRDTUTknqOQgFOoorQzCilpKQiSliloimA0ikpxpKAEIphWpKSKAKt/BBhBFczxPsHbumZ6+ZUePUFwSPrXYEU0iplFPkuM3Hg8v4r9mrC3NphmGxVcpPuJg/l79eMucDxNtirJJ30AM8/KYb8q+gSlRXMEp3APuKylop8G0OokuT55x3Cb10g92M0EZibctGugfxEjpqeVYwRv329gQv/2ivpluFWyIyrHSBWLxPsFh7wOa2skRmygsPUMfECPep+KS4NF1CfJ4JhmYfhz/AMzEn8/ir2Fuo9py4JCKYstOQk+GTGmadZOg/KvWML9lGHRgdTHq3/7Vfv8A2b4Rt7SjSPCMk84OWJB5zS+OQ/nieDlla2rrbVX28KqAPka/WKCmZf2gUnnAn9dfzr17FfZFYnwNcUdAw/qDWlgPszwqLBthz1fxn/doPgUbJNj+aKPEsMuW0wyl1EEZROTeRlcnQ6bERFL3ak6SOUABSf8ANqfpXtb/AGWYQ/g5zoSvxCxIrQwHYLCWiCtpZGxIk/U60/jlYnrxo8SscKxDx3Npgo08MKenWev9auYDsfinbwWmBHMlYPKNCf8Aivf0wagQAAPaniwByqvi9mX5h+Dzvgn2V21Wb/iJ3UaLyrf4b9n2FssGVASOZj+grqAtEVahFGT1JPuR2sOFEARUsUoFEVoZiRRSxRQAURRRQARSUtFAEoFKaKQ0ANNLQaAKAENFLFLFADaIpYpKAEpKdRFACUUtFADYpaIpYoAiYUsU6KKAGxS0UsUAJRFLFEUAJFEUtAoASlpYoigBKKKIoASloiigAmiiigCWkNFFACUtFFABRS0UANNJS0UAFFFFACUGiigApaKKAGmmmiigBaWiigANFFFABQKSigBaKKKACkoooAKKKKAFooopAf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612775" y="-571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91" y="5213711"/>
            <a:ext cx="1199555" cy="10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¡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celebración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Escribe un </a:t>
            </a:r>
            <a:r>
              <a:rPr lang="en-US" dirty="0" err="1" smtClean="0"/>
              <a:t>p</a:t>
            </a:r>
            <a:r>
              <a:rPr lang="en-US" dirty="0" err="1" smtClean="0">
                <a:latin typeface="Calibri"/>
              </a:rPr>
              <a:t>á</a:t>
            </a:r>
            <a:r>
              <a:rPr lang="en-US" dirty="0" err="1" smtClean="0"/>
              <a:t>rrafo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que</a:t>
            </a:r>
            <a:r>
              <a:rPr lang="en-US" dirty="0" smtClean="0"/>
              <a:t> vas a </a:t>
            </a:r>
            <a:r>
              <a:rPr lang="en-US" dirty="0" err="1" smtClean="0"/>
              <a:t>dar</a:t>
            </a:r>
            <a:r>
              <a:rPr lang="en-US" dirty="0" smtClean="0"/>
              <a:t>. Describe </a:t>
            </a:r>
            <a:r>
              <a:rPr lang="en-US" dirty="0" err="1" smtClean="0"/>
              <a:t>que</a:t>
            </a:r>
            <a:r>
              <a:rPr lang="en-US" dirty="0" smtClean="0"/>
              <a:t> vas a </a:t>
            </a:r>
            <a:r>
              <a:rPr lang="en-US" dirty="0" err="1" smtClean="0"/>
              <a:t>hacer</a:t>
            </a:r>
            <a:r>
              <a:rPr lang="en-US" dirty="0" smtClean="0"/>
              <a:t> para </a:t>
            </a:r>
            <a:r>
              <a:rPr lang="en-US" dirty="0" err="1" smtClean="0"/>
              <a:t>preparar</a:t>
            </a:r>
            <a:r>
              <a:rPr lang="en-US" dirty="0" smtClean="0"/>
              <a:t>. </a:t>
            </a:r>
            <a:r>
              <a:rPr lang="en-US" dirty="0" err="1" smtClean="0"/>
              <a:t>Contesta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. </a:t>
            </a:r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dirty="0" err="1" smtClean="0"/>
              <a:t>escribir</a:t>
            </a:r>
            <a:r>
              <a:rPr lang="en-US" dirty="0" smtClean="0"/>
              <a:t> 9-10 </a:t>
            </a:r>
            <a:r>
              <a:rPr lang="en-US" dirty="0" err="1" smtClean="0"/>
              <a:t>orraciones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s-ES" dirty="0" smtClean="0"/>
              <a:t>1. ¿Por </a:t>
            </a:r>
            <a:r>
              <a:rPr lang="es-ES" dirty="0"/>
              <a:t>qué das la fiesta</a:t>
            </a:r>
            <a:r>
              <a:rPr lang="es-ES" dirty="0" smtClean="0"/>
              <a:t>?</a:t>
            </a:r>
          </a:p>
          <a:p>
            <a:r>
              <a:rPr lang="es-ES" dirty="0" smtClean="0"/>
              <a:t>2. ¿Dónde est</a:t>
            </a:r>
            <a:r>
              <a:rPr lang="es-ES" dirty="0" smtClean="0">
                <a:latin typeface="Calibri"/>
              </a:rPr>
              <a:t>á</a:t>
            </a:r>
            <a:r>
              <a:rPr lang="es-ES" dirty="0" smtClean="0"/>
              <a:t> la fiesta?</a:t>
            </a:r>
            <a:endParaRPr lang="es-ES" dirty="0"/>
          </a:p>
          <a:p>
            <a:r>
              <a:rPr lang="es-ES" dirty="0"/>
              <a:t>3</a:t>
            </a:r>
            <a:r>
              <a:rPr lang="es-ES" dirty="0" smtClean="0"/>
              <a:t>. ¿Cuántos(as) invitados vienen </a:t>
            </a:r>
            <a:r>
              <a:rPr lang="es-ES" dirty="0"/>
              <a:t>a la fiesta </a:t>
            </a:r>
          </a:p>
          <a:p>
            <a:r>
              <a:rPr lang="es-ES" dirty="0"/>
              <a:t>4</a:t>
            </a:r>
            <a:r>
              <a:rPr lang="es-ES" dirty="0" smtClean="0"/>
              <a:t>. ¿Qué traen los invitados </a:t>
            </a:r>
            <a:r>
              <a:rPr lang="es-ES" dirty="0"/>
              <a:t>a la fiesta</a:t>
            </a:r>
          </a:p>
          <a:p>
            <a:r>
              <a:rPr lang="es-ES" dirty="0"/>
              <a:t>5</a:t>
            </a:r>
            <a:r>
              <a:rPr lang="es-ES" dirty="0" smtClean="0"/>
              <a:t>. ¿Dónde pones </a:t>
            </a:r>
            <a:r>
              <a:rPr lang="es-ES" dirty="0"/>
              <a:t>las </a:t>
            </a:r>
            <a:r>
              <a:rPr lang="es-ES" dirty="0" smtClean="0"/>
              <a:t>decoraciones?</a:t>
            </a:r>
            <a:endParaRPr lang="es-ES" dirty="0"/>
          </a:p>
          <a:p>
            <a:r>
              <a:rPr lang="es-ES" dirty="0"/>
              <a:t>6</a:t>
            </a:r>
            <a:r>
              <a:rPr lang="es-ES" dirty="0" smtClean="0"/>
              <a:t>. ¿Qué sirves </a:t>
            </a:r>
            <a:r>
              <a:rPr lang="es-ES" dirty="0"/>
              <a:t>para comer y </a:t>
            </a:r>
            <a:r>
              <a:rPr lang="es-ES" dirty="0" smtClean="0"/>
              <a:t>beber?</a:t>
            </a:r>
            <a:endParaRPr lang="es-ES" dirty="0"/>
          </a:p>
          <a:p>
            <a:r>
              <a:rPr lang="es-ES" dirty="0"/>
              <a:t>7</a:t>
            </a:r>
            <a:r>
              <a:rPr lang="es-ES" dirty="0" smtClean="0"/>
              <a:t>. ¿Qué hacen </a:t>
            </a:r>
            <a:r>
              <a:rPr lang="es-ES" dirty="0"/>
              <a:t>los </a:t>
            </a:r>
            <a:r>
              <a:rPr lang="es-ES" dirty="0" smtClean="0"/>
              <a:t>invitados?</a:t>
            </a:r>
            <a:endParaRPr lang="es-ES" dirty="0"/>
          </a:p>
          <a:p>
            <a:r>
              <a:rPr lang="es-ES" dirty="0"/>
              <a:t>8</a:t>
            </a:r>
            <a:r>
              <a:rPr lang="es-ES" dirty="0" smtClean="0"/>
              <a:t>. ¿Cuándo vienen </a:t>
            </a:r>
            <a:r>
              <a:rPr lang="es-ES" dirty="0"/>
              <a:t>los invitados</a:t>
            </a:r>
            <a:r>
              <a:rPr lang="es-ES" dirty="0" smtClean="0"/>
              <a:t>?</a:t>
            </a:r>
            <a:endParaRPr lang="es-ES" dirty="0"/>
          </a:p>
          <a:p>
            <a:r>
              <a:rPr lang="es-ES" dirty="0"/>
              <a:t>9</a:t>
            </a:r>
            <a:r>
              <a:rPr lang="es-ES" dirty="0" smtClean="0"/>
              <a:t>. ¿Cuándo salen </a:t>
            </a:r>
            <a:r>
              <a:rPr lang="es-ES" dirty="0"/>
              <a:t>los </a:t>
            </a:r>
            <a:r>
              <a:rPr lang="es-ES" dirty="0" smtClean="0"/>
              <a:t>invitados?</a:t>
            </a:r>
            <a:endParaRPr lang="es-ES" dirty="0"/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3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¿Con 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frecuencia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Habla con </a:t>
            </a:r>
            <a:r>
              <a:rPr lang="es-ES" sz="1400" dirty="0"/>
              <a:t>otros(as) estudiantes sobre la frecuencia con que haces </a:t>
            </a:r>
            <a:r>
              <a:rPr lang="es-ES" sz="1400" dirty="0" smtClean="0"/>
              <a:t>las </a:t>
            </a:r>
            <a:r>
              <a:rPr lang="en-US" sz="1400" dirty="0" err="1" smtClean="0"/>
              <a:t>siguientes</a:t>
            </a:r>
            <a:r>
              <a:rPr lang="en-US" sz="1400" dirty="0" smtClean="0"/>
              <a:t> </a:t>
            </a:r>
            <a:r>
              <a:rPr lang="en-US" sz="1400" dirty="0" err="1"/>
              <a:t>actividades</a:t>
            </a:r>
            <a:r>
              <a:rPr lang="en-US" sz="1400" dirty="0"/>
              <a:t>. </a:t>
            </a:r>
            <a:r>
              <a:rPr lang="en-US" sz="1400" i="1" dirty="0"/>
              <a:t>(Tell how often you do these activities.)</a:t>
            </a:r>
            <a:endParaRPr lang="en-US" sz="2000" dirty="0"/>
          </a:p>
          <a:p>
            <a:pPr marL="0" indent="0">
              <a:buNone/>
            </a:pPr>
            <a:endParaRPr lang="en-US" dirty="0" smtClean="0">
              <a:latin typeface="Arial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06113" y="2243129"/>
            <a:ext cx="1676400" cy="685800"/>
          </a:xfrm>
          <a:prstGeom prst="wedgeRoundRectCallout">
            <a:avLst>
              <a:gd name="adj1" fmla="val -947"/>
              <a:gd name="adj2" fmla="val 7638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¿Con </a:t>
            </a:r>
            <a:r>
              <a:rPr lang="en-US" sz="1200" b="1" dirty="0" err="1" smtClean="0"/>
              <a:t>qué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frecuencia</a:t>
            </a:r>
            <a:r>
              <a:rPr lang="en-US" sz="1200" b="1" dirty="0" smtClean="0"/>
              <a:t> sales con amigos?</a:t>
            </a:r>
            <a:endParaRPr lang="en-US" sz="12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0" y="2223783"/>
            <a:ext cx="1676400" cy="828675"/>
          </a:xfrm>
          <a:prstGeom prst="wedgeRoundRectCallout">
            <a:avLst>
              <a:gd name="adj1" fmla="val -41856"/>
              <a:gd name="adj2" fmla="val 693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Yo </a:t>
            </a:r>
            <a:r>
              <a:rPr lang="en-US" sz="1200" b="1" dirty="0" err="1" smtClean="0"/>
              <a:t>salgo</a:t>
            </a:r>
            <a:r>
              <a:rPr lang="en-US" sz="1200" b="1" dirty="0" smtClean="0"/>
              <a:t> con amigos mucho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3446" y="3810000"/>
            <a:ext cx="352981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1.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34375" y="3798094"/>
            <a:ext cx="37702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2001" y="3810000"/>
            <a:ext cx="375424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3.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400" y="5130508"/>
            <a:ext cx="377027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2184" y="5094386"/>
            <a:ext cx="370615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5.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5094385"/>
            <a:ext cx="377027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792001" y="2138658"/>
            <a:ext cx="2975201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" y="2038332"/>
            <a:ext cx="1117041" cy="14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remodelista.com/files/styles/733_0s/public/fields/food52-table-settin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0" y="3678911"/>
            <a:ext cx="1706963" cy="11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370705"/>
            <a:ext cx="1447800" cy="15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61" y="3678911"/>
            <a:ext cx="1644761" cy="125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1" y="5159083"/>
            <a:ext cx="1785302" cy="11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03" y="5159083"/>
            <a:ext cx="1209675" cy="13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5138857"/>
            <a:ext cx="11049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Contesta</a:t>
            </a:r>
            <a:r>
              <a:rPr lang="en-US" dirty="0" smtClean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. </a:t>
            </a:r>
            <a:r>
              <a:rPr lang="en-US" dirty="0" smtClean="0"/>
              <a:t>Escribe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repuestas</a:t>
            </a:r>
            <a:r>
              <a:rPr lang="en-US" dirty="0" smtClean="0"/>
              <a:t> 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cuaderno</a:t>
            </a:r>
            <a:r>
              <a:rPr lang="en-US" dirty="0" smtClean="0"/>
              <a:t>. </a:t>
            </a:r>
            <a:r>
              <a:rPr lang="en-US" i="1" dirty="0" smtClean="0"/>
              <a:t>(Answer </a:t>
            </a:r>
            <a:r>
              <a:rPr lang="en-US" i="1" dirty="0"/>
              <a:t>the </a:t>
            </a:r>
            <a:r>
              <a:rPr lang="en-US" i="1" dirty="0" smtClean="0"/>
              <a:t>questions. Write your answers in your notebook).</a:t>
            </a:r>
            <a:endParaRPr lang="en-US" i="1" dirty="0"/>
          </a:p>
          <a:p>
            <a:r>
              <a:rPr lang="en-US" b="1" dirty="0"/>
              <a:t>1. </a:t>
            </a:r>
            <a:r>
              <a:rPr lang="en-US" dirty="0"/>
              <a:t>¿Das </a:t>
            </a:r>
            <a:r>
              <a:rPr lang="en-US" dirty="0" err="1"/>
              <a:t>muchas</a:t>
            </a:r>
            <a:r>
              <a:rPr lang="en-US" dirty="0"/>
              <a:t> fiestas</a:t>
            </a:r>
            <a:r>
              <a:rPr lang="en-US" dirty="0" smtClean="0"/>
              <a:t>?¿</a:t>
            </a:r>
            <a:r>
              <a:rPr lang="en-US" dirty="0"/>
              <a:t>A </a:t>
            </a:r>
            <a:r>
              <a:rPr lang="en-US" dirty="0" err="1"/>
              <a:t>quién</a:t>
            </a:r>
            <a:r>
              <a:rPr lang="en-US" dirty="0"/>
              <a:t>(</a:t>
            </a:r>
            <a:r>
              <a:rPr lang="en-US" dirty="0" err="1"/>
              <a:t>es</a:t>
            </a:r>
            <a:r>
              <a:rPr lang="en-US" dirty="0"/>
              <a:t>) </a:t>
            </a:r>
            <a:r>
              <a:rPr lang="en-US" dirty="0" err="1"/>
              <a:t>invitas</a:t>
            </a:r>
            <a:r>
              <a:rPr lang="en-US" dirty="0"/>
              <a:t>?</a:t>
            </a:r>
          </a:p>
          <a:p>
            <a:r>
              <a:rPr lang="es-ES" b="1" dirty="0"/>
              <a:t>2. </a:t>
            </a:r>
            <a:r>
              <a:rPr lang="es-ES" dirty="0"/>
              <a:t>¿Quién pone la mesa en tu casa?</a:t>
            </a:r>
          </a:p>
          <a:p>
            <a:r>
              <a:rPr lang="es-ES" b="1" dirty="0"/>
              <a:t>3. </a:t>
            </a:r>
            <a:r>
              <a:rPr lang="es-ES" dirty="0"/>
              <a:t>¿Qué traes a tus clases?</a:t>
            </a:r>
          </a:p>
          <a:p>
            <a:r>
              <a:rPr lang="es-ES" b="1" dirty="0"/>
              <a:t>4. </a:t>
            </a:r>
            <a:r>
              <a:rPr lang="es-ES" dirty="0"/>
              <a:t>¿A qué hora sales de la casa </a:t>
            </a:r>
            <a:r>
              <a:rPr lang="es-ES" dirty="0" smtClean="0"/>
              <a:t>en </a:t>
            </a:r>
            <a:r>
              <a:rPr lang="en-US" dirty="0" smtClean="0"/>
              <a:t>la </a:t>
            </a:r>
            <a:r>
              <a:rPr lang="en-US" dirty="0" err="1"/>
              <a:t>mañana</a:t>
            </a:r>
            <a:r>
              <a:rPr lang="en-US" dirty="0"/>
              <a:t>?</a:t>
            </a:r>
          </a:p>
          <a:p>
            <a:r>
              <a:rPr lang="es-ES" b="1" dirty="0"/>
              <a:t>5. </a:t>
            </a:r>
            <a:r>
              <a:rPr lang="es-ES" dirty="0"/>
              <a:t>¿A qué hora vienes a la escuela?</a:t>
            </a:r>
          </a:p>
          <a:p>
            <a:r>
              <a:rPr lang="es-ES" b="1" dirty="0"/>
              <a:t>6. </a:t>
            </a:r>
            <a:r>
              <a:rPr lang="es-ES" dirty="0"/>
              <a:t>¿Qué dices cuando </a:t>
            </a:r>
            <a:r>
              <a:rPr lang="es-ES" dirty="0" smtClean="0"/>
              <a:t>recibes </a:t>
            </a:r>
            <a:r>
              <a:rPr lang="en-US" dirty="0" smtClean="0"/>
              <a:t>un </a:t>
            </a:r>
            <a:r>
              <a:rPr lang="en-US" dirty="0" err="1"/>
              <a:t>regalo</a:t>
            </a:r>
            <a:r>
              <a:rPr lang="en-US" dirty="0"/>
              <a:t>?</a:t>
            </a:r>
            <a:endParaRPr lang="en-US" dirty="0" smtClean="0"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tú</a:t>
            </a:r>
            <a:r>
              <a:rPr lang="en-US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574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IRREGULAR VERBS PRACTICE</vt:lpstr>
      <vt:lpstr>¿LO HACES? Pg. 278</vt:lpstr>
      <vt:lpstr>Fiestas de Quito</vt:lpstr>
      <vt:lpstr>¡Vamos a Celebrar! Fiestas de Quito</vt:lpstr>
      <vt:lpstr>¡Hay Una fiesta en Clase!</vt:lpstr>
      <vt:lpstr> ¡Voy a dar una celebración! </vt:lpstr>
      <vt:lpstr>¿Con qué frecuencia?</vt:lpstr>
      <vt:lpstr>¿Y tú?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VERBS PRACTICE</dc:title>
  <dc:creator>Dawn</dc:creator>
  <cp:lastModifiedBy>DefaultUser</cp:lastModifiedBy>
  <cp:revision>17</cp:revision>
  <dcterms:created xsi:type="dcterms:W3CDTF">2013-01-10T03:00:04Z</dcterms:created>
  <dcterms:modified xsi:type="dcterms:W3CDTF">2014-10-17T12:25:12Z</dcterms:modified>
</cp:coreProperties>
</file>