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9A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D9FC-5C69-4568-88D7-30FB5B6B7086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5C85-A930-4B19-9145-E76B4B23D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95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D9FC-5C69-4568-88D7-30FB5B6B7086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5C85-A930-4B19-9145-E76B4B23D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441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D9FC-5C69-4568-88D7-30FB5B6B7086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5C85-A930-4B19-9145-E76B4B23D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628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D9FC-5C69-4568-88D7-30FB5B6B7086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5C85-A930-4B19-9145-E76B4B23D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072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D9FC-5C69-4568-88D7-30FB5B6B7086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5C85-A930-4B19-9145-E76B4B23D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968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D9FC-5C69-4568-88D7-30FB5B6B7086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5C85-A930-4B19-9145-E76B4B23D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61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D9FC-5C69-4568-88D7-30FB5B6B7086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5C85-A930-4B19-9145-E76B4B23D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864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D9FC-5C69-4568-88D7-30FB5B6B7086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5C85-A930-4B19-9145-E76B4B23D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000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D9FC-5C69-4568-88D7-30FB5B6B7086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5C85-A930-4B19-9145-E76B4B23D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690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D9FC-5C69-4568-88D7-30FB5B6B7086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5C85-A930-4B19-9145-E76B4B23D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439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D9FC-5C69-4568-88D7-30FB5B6B7086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5C85-A930-4B19-9145-E76B4B23D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286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2D9FC-5C69-4568-88D7-30FB5B6B7086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F5C85-A930-4B19-9145-E76B4B23D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635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686800" cy="9906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l" eaLnBrk="1" hangingPunct="1"/>
            <a:r>
              <a:rPr lang="en-GB" sz="3600" b="1" dirty="0" smtClean="0">
                <a:latin typeface="Comic Sans MS" pitchFamily="66" charset="0"/>
              </a:rPr>
              <a:t>La </a:t>
            </a:r>
            <a:r>
              <a:rPr lang="en-GB" sz="3600" b="1" dirty="0" err="1" smtClean="0">
                <a:latin typeface="Comic Sans MS" pitchFamily="66" charset="0"/>
              </a:rPr>
              <a:t>semana</a:t>
            </a:r>
            <a:r>
              <a:rPr lang="en-GB" sz="3600" b="1" dirty="0" smtClean="0">
                <a:latin typeface="Comic Sans MS" pitchFamily="66" charset="0"/>
              </a:rPr>
              <a:t> </a:t>
            </a:r>
            <a:r>
              <a:rPr lang="en-GB" sz="3600" b="1" dirty="0" err="1" smtClean="0">
                <a:latin typeface="Comic Sans MS" pitchFamily="66" charset="0"/>
              </a:rPr>
              <a:t>pasada</a:t>
            </a:r>
            <a:r>
              <a:rPr lang="en-GB" sz="3600" b="1" dirty="0" smtClean="0">
                <a:latin typeface="Comic Sans MS" pitchFamily="66" charset="0"/>
              </a:rPr>
              <a:t>, pg. #71, </a:t>
            </a:r>
            <a:r>
              <a:rPr lang="en-GB" sz="3600" b="1" dirty="0" err="1" smtClean="0">
                <a:latin typeface="Comic Sans MS" pitchFamily="66" charset="0"/>
              </a:rPr>
              <a:t>ej</a:t>
            </a:r>
            <a:r>
              <a:rPr lang="en-GB" sz="3600" b="1" dirty="0" smtClean="0">
                <a:latin typeface="Comic Sans MS" pitchFamily="66" charset="0"/>
              </a:rPr>
              <a:t> #12</a:t>
            </a:r>
            <a:endParaRPr lang="en-GB" sz="3600" b="1" dirty="0" smtClean="0">
              <a:latin typeface="Comic Sans MS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5735" y="1256467"/>
            <a:ext cx="8686800" cy="5370701"/>
          </a:xfrm>
          <a:prstGeom prst="rect">
            <a:avLst/>
          </a:prstGeom>
          <a:ln w="73025" cmpd="sng">
            <a:prstDash val="sysDot"/>
            <a:beve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Di los </a:t>
            </a:r>
            <a:r>
              <a:rPr lang="en-US" sz="2000" b="1" dirty="0" err="1" smtClean="0"/>
              <a:t>que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estas</a:t>
            </a:r>
            <a:r>
              <a:rPr lang="en-US" sz="2000" b="1" dirty="0" smtClean="0"/>
              <a:t> personas </a:t>
            </a:r>
            <a:r>
              <a:rPr lang="en-US" sz="2000" b="1" dirty="0" err="1" smtClean="0"/>
              <a:t>hicieron</a:t>
            </a:r>
            <a:r>
              <a:rPr lang="en-US" sz="2000" b="1" dirty="0" smtClean="0"/>
              <a:t> o no </a:t>
            </a:r>
            <a:r>
              <a:rPr lang="en-US" sz="2000" b="1" dirty="0" err="1" smtClean="0"/>
              <a:t>hicieron</a:t>
            </a:r>
            <a:r>
              <a:rPr lang="en-US" sz="2000" b="1" dirty="0" smtClean="0"/>
              <a:t> la </a:t>
            </a:r>
            <a:r>
              <a:rPr lang="en-US" sz="2000" b="1" dirty="0" err="1" smtClean="0"/>
              <a:t>semana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pasada</a:t>
            </a:r>
            <a:r>
              <a:rPr lang="en-US" sz="2000" b="1" dirty="0" smtClean="0"/>
              <a:t>. </a:t>
            </a:r>
          </a:p>
          <a:p>
            <a:endParaRPr lang="en-US" sz="2000" b="1" dirty="0"/>
          </a:p>
          <a:p>
            <a:r>
              <a:rPr lang="en-US" sz="2000" b="1" dirty="0" err="1" smtClean="0"/>
              <a:t>Modelo</a:t>
            </a:r>
            <a:r>
              <a:rPr lang="en-US" sz="2000" b="1" dirty="0" smtClean="0"/>
              <a:t>: Elena / </a:t>
            </a:r>
            <a:r>
              <a:rPr lang="en-US" sz="2000" b="1" dirty="0" err="1" smtClean="0"/>
              <a:t>ir</a:t>
            </a:r>
            <a:r>
              <a:rPr lang="en-US" sz="2000" b="1" dirty="0" smtClean="0"/>
              <a:t> a la </a:t>
            </a:r>
            <a:r>
              <a:rPr lang="en-US" sz="2000" b="1" dirty="0" err="1" smtClean="0"/>
              <a:t>biblioteca</a:t>
            </a:r>
            <a:r>
              <a:rPr lang="en-US" sz="2000" b="1" dirty="0" smtClean="0"/>
              <a:t> / </a:t>
            </a:r>
            <a:r>
              <a:rPr lang="en-US" sz="2000" b="1" dirty="0" err="1" smtClean="0"/>
              <a:t>viernes</a:t>
            </a:r>
            <a:endParaRPr lang="en-US" sz="2000" b="1" dirty="0" smtClean="0"/>
          </a:p>
          <a:p>
            <a:r>
              <a:rPr lang="en-US" sz="2000" b="1" dirty="0"/>
              <a:t> </a:t>
            </a:r>
            <a:r>
              <a:rPr lang="en-US" sz="2000" b="1" dirty="0" smtClean="0"/>
              <a:t>                Elena (no) </a:t>
            </a:r>
            <a:r>
              <a:rPr lang="en-US" sz="2000" b="1" dirty="0" err="1" smtClean="0"/>
              <a:t>fue</a:t>
            </a:r>
            <a:r>
              <a:rPr lang="en-US" sz="2000" b="1" dirty="0" smtClean="0"/>
              <a:t> a la </a:t>
            </a:r>
            <a:r>
              <a:rPr lang="en-US" sz="2000" b="1" dirty="0" err="1" smtClean="0"/>
              <a:t>biblioteca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viernes</a:t>
            </a:r>
            <a:r>
              <a:rPr lang="en-US" sz="2000" b="1" dirty="0" smtClean="0"/>
              <a:t>.</a:t>
            </a:r>
            <a:endParaRPr lang="en-US" sz="2000" b="1" dirty="0" smtClean="0"/>
          </a:p>
          <a:p>
            <a:endParaRPr lang="en-US" sz="2000" b="1" dirty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b="1" dirty="0" smtClean="0"/>
              <a:t>Yo / </a:t>
            </a:r>
            <a:r>
              <a:rPr lang="en-US" b="1" dirty="0" err="1" smtClean="0"/>
              <a:t>ver</a:t>
            </a:r>
            <a:r>
              <a:rPr lang="en-US" b="1" dirty="0" smtClean="0"/>
              <a:t> a </a:t>
            </a:r>
            <a:r>
              <a:rPr lang="en-US" b="1" dirty="0" err="1" smtClean="0"/>
              <a:t>mis</a:t>
            </a:r>
            <a:r>
              <a:rPr lang="en-US" b="1" dirty="0" smtClean="0"/>
              <a:t> amigos / </a:t>
            </a:r>
            <a:r>
              <a:rPr lang="en-US" b="1" dirty="0" err="1" smtClean="0"/>
              <a:t>domingo</a:t>
            </a:r>
            <a:endParaRPr lang="en-US" b="1" dirty="0" smtClean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b="1" dirty="0" err="1" smtClean="0"/>
              <a:t>Nosotros</a:t>
            </a:r>
            <a:r>
              <a:rPr lang="en-US" b="1" dirty="0" smtClean="0"/>
              <a:t> / </a:t>
            </a:r>
            <a:r>
              <a:rPr lang="en-US" b="1" dirty="0" err="1" smtClean="0"/>
              <a:t>ir</a:t>
            </a:r>
            <a:r>
              <a:rPr lang="en-US" b="1" dirty="0" smtClean="0"/>
              <a:t> al </a:t>
            </a:r>
            <a:r>
              <a:rPr lang="en-US" b="1" dirty="0" err="1" smtClean="0"/>
              <a:t>centro</a:t>
            </a:r>
            <a:r>
              <a:rPr lang="en-US" b="1" dirty="0" smtClean="0"/>
              <a:t> </a:t>
            </a:r>
            <a:r>
              <a:rPr lang="en-US" b="1" dirty="0" err="1" smtClean="0"/>
              <a:t>comericial</a:t>
            </a:r>
            <a:r>
              <a:rPr lang="en-US" b="1" dirty="0" smtClean="0"/>
              <a:t> / </a:t>
            </a:r>
            <a:r>
              <a:rPr lang="en-US" b="1" dirty="0" err="1" smtClean="0"/>
              <a:t>jueves</a:t>
            </a:r>
            <a:endParaRPr lang="en-US" b="1" dirty="0" smtClean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b="1" dirty="0" err="1" smtClean="0"/>
              <a:t>Papá</a:t>
            </a:r>
            <a:r>
              <a:rPr lang="en-US" b="1" dirty="0" smtClean="0"/>
              <a:t> / </a:t>
            </a:r>
            <a:r>
              <a:rPr lang="en-US" b="1" dirty="0" err="1" smtClean="0"/>
              <a:t>hacer</a:t>
            </a:r>
            <a:r>
              <a:rPr lang="en-US" b="1" dirty="0" smtClean="0"/>
              <a:t> </a:t>
            </a:r>
            <a:r>
              <a:rPr lang="en-US" b="1" dirty="0" err="1" smtClean="0"/>
              <a:t>una</a:t>
            </a:r>
            <a:r>
              <a:rPr lang="en-US" b="1" dirty="0" smtClean="0"/>
              <a:t> </a:t>
            </a:r>
            <a:r>
              <a:rPr lang="en-US" b="1" dirty="0" err="1" smtClean="0"/>
              <a:t>excursión</a:t>
            </a:r>
            <a:r>
              <a:rPr lang="en-US" b="1" dirty="0" smtClean="0"/>
              <a:t> / </a:t>
            </a:r>
            <a:r>
              <a:rPr lang="en-US" b="1" dirty="0" err="1" smtClean="0"/>
              <a:t>martes</a:t>
            </a:r>
            <a:endParaRPr lang="en-US" b="1" dirty="0" smtClean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b="1" dirty="0" err="1" smtClean="0"/>
              <a:t>Tú</a:t>
            </a:r>
            <a:r>
              <a:rPr lang="en-US" b="1" dirty="0" smtClean="0"/>
              <a:t> / </a:t>
            </a:r>
            <a:r>
              <a:rPr lang="en-US" b="1" dirty="0" err="1" smtClean="0"/>
              <a:t>dar</a:t>
            </a:r>
            <a:r>
              <a:rPr lang="en-US" b="1" dirty="0" smtClean="0"/>
              <a:t> </a:t>
            </a:r>
            <a:r>
              <a:rPr lang="en-US" b="1" dirty="0" err="1" smtClean="0"/>
              <a:t>una</a:t>
            </a:r>
            <a:r>
              <a:rPr lang="en-US" b="1" dirty="0" smtClean="0"/>
              <a:t> </a:t>
            </a:r>
            <a:r>
              <a:rPr lang="en-US" b="1" dirty="0" err="1" smtClean="0"/>
              <a:t>caminata</a:t>
            </a:r>
            <a:r>
              <a:rPr lang="en-US" b="1" dirty="0" smtClean="0"/>
              <a:t> / </a:t>
            </a:r>
            <a:r>
              <a:rPr lang="en-US" b="1" dirty="0" err="1" smtClean="0"/>
              <a:t>sábado</a:t>
            </a:r>
            <a:r>
              <a:rPr lang="en-US" b="1" dirty="0" smtClean="0"/>
              <a:t>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b="1" dirty="0" err="1" smtClean="0"/>
              <a:t>Mi</a:t>
            </a:r>
            <a:r>
              <a:rPr lang="en-US" b="1" dirty="0" smtClean="0"/>
              <a:t> amigo y </a:t>
            </a:r>
            <a:r>
              <a:rPr lang="en-US" b="1" dirty="0" err="1" smtClean="0"/>
              <a:t>yo</a:t>
            </a:r>
            <a:r>
              <a:rPr lang="en-US" b="1" dirty="0" smtClean="0"/>
              <a:t> / </a:t>
            </a:r>
            <a:r>
              <a:rPr lang="en-US" b="1" dirty="0" err="1" smtClean="0"/>
              <a:t>hacer</a:t>
            </a:r>
            <a:r>
              <a:rPr lang="en-US" b="1" dirty="0" smtClean="0"/>
              <a:t> la </a:t>
            </a:r>
            <a:r>
              <a:rPr lang="en-US" b="1" dirty="0" err="1" smtClean="0"/>
              <a:t>tarea</a:t>
            </a:r>
            <a:r>
              <a:rPr lang="en-US" b="1" dirty="0" smtClean="0"/>
              <a:t> / lunes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b="1" dirty="0" smtClean="0"/>
              <a:t>Alejandro y Natalia / </a:t>
            </a:r>
            <a:r>
              <a:rPr lang="en-US" b="1" dirty="0" err="1" smtClean="0"/>
              <a:t>ver</a:t>
            </a:r>
            <a:r>
              <a:rPr lang="en-US" b="1" dirty="0" smtClean="0"/>
              <a:t> </a:t>
            </a:r>
            <a:r>
              <a:rPr lang="en-US" b="1" dirty="0" err="1" smtClean="0"/>
              <a:t>las</a:t>
            </a:r>
            <a:r>
              <a:rPr lang="en-US" b="1" dirty="0" smtClean="0"/>
              <a:t> </a:t>
            </a:r>
            <a:r>
              <a:rPr lang="en-US" b="1" dirty="0" err="1" smtClean="0"/>
              <a:t>atracciones</a:t>
            </a:r>
            <a:r>
              <a:rPr lang="en-US" b="1" dirty="0" smtClean="0"/>
              <a:t> / </a:t>
            </a:r>
            <a:r>
              <a:rPr lang="en-US" b="1" dirty="0" err="1" smtClean="0"/>
              <a:t>viernes</a:t>
            </a:r>
            <a:endParaRPr lang="en-US" b="1" dirty="0" smtClean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b="1" dirty="0" smtClean="0"/>
              <a:t>Yo / </a:t>
            </a:r>
            <a:r>
              <a:rPr lang="en-US" b="1" dirty="0" err="1" smtClean="0"/>
              <a:t>darle</a:t>
            </a:r>
            <a:r>
              <a:rPr lang="en-US" b="1" dirty="0" smtClean="0"/>
              <a:t> un </a:t>
            </a:r>
            <a:r>
              <a:rPr lang="en-US" b="1" dirty="0" err="1" smtClean="0"/>
              <a:t>regalo</a:t>
            </a:r>
            <a:r>
              <a:rPr lang="en-US" b="1" dirty="0" smtClean="0"/>
              <a:t> a mi </a:t>
            </a:r>
            <a:r>
              <a:rPr lang="en-US" b="1" dirty="0" err="1" smtClean="0"/>
              <a:t>madre</a:t>
            </a:r>
            <a:r>
              <a:rPr lang="en-US" b="1" dirty="0" smtClean="0"/>
              <a:t> / </a:t>
            </a:r>
            <a:r>
              <a:rPr lang="en-US" b="1" dirty="0" err="1" smtClean="0"/>
              <a:t>miércoles</a:t>
            </a:r>
            <a:r>
              <a:rPr lang="en-US" b="1" dirty="0" smtClean="0"/>
              <a:t> 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b="1" dirty="0" err="1" smtClean="0"/>
              <a:t>Ustedes</a:t>
            </a:r>
            <a:r>
              <a:rPr lang="en-US" b="1" dirty="0" smtClean="0"/>
              <a:t> / </a:t>
            </a:r>
            <a:r>
              <a:rPr lang="en-US" b="1" dirty="0" err="1" smtClean="0"/>
              <a:t>ir</a:t>
            </a:r>
            <a:r>
              <a:rPr lang="en-US" b="1" dirty="0" smtClean="0"/>
              <a:t> de </a:t>
            </a:r>
            <a:r>
              <a:rPr lang="en-US" b="1" dirty="0" err="1" smtClean="0"/>
              <a:t>compras</a:t>
            </a:r>
            <a:r>
              <a:rPr lang="en-US" b="1" dirty="0" smtClean="0"/>
              <a:t> / </a:t>
            </a:r>
            <a:r>
              <a:rPr lang="en-US" b="1" dirty="0" err="1" smtClean="0"/>
              <a:t>domingo</a:t>
            </a:r>
            <a:endParaRPr lang="en-US" b="1" dirty="0" smtClean="0"/>
          </a:p>
          <a:p>
            <a:pPr marL="342900" indent="-342900">
              <a:lnSpc>
                <a:spcPct val="150000"/>
              </a:lnSpc>
              <a:buAutoNum type="arabicPeriod"/>
            </a:pP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624468" y="3352800"/>
            <a:ext cx="2183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.</a:t>
            </a:r>
            <a:endParaRPr lang="en-US" sz="1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069722" y="4953000"/>
            <a:ext cx="2183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.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216302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686800" cy="9906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l" eaLnBrk="1" hangingPunct="1"/>
            <a:r>
              <a:rPr lang="en-GB" sz="3600" b="1" dirty="0" smtClean="0">
                <a:latin typeface="Comic Sans MS" pitchFamily="66" charset="0"/>
              </a:rPr>
              <a:t>¡</a:t>
            </a:r>
            <a:r>
              <a:rPr lang="en-GB" sz="3600" b="1" dirty="0" err="1" smtClean="0">
                <a:latin typeface="Comic Sans MS" pitchFamily="66" charset="0"/>
              </a:rPr>
              <a:t>Una</a:t>
            </a:r>
            <a:r>
              <a:rPr lang="en-GB" sz="3600" b="1" dirty="0" smtClean="0">
                <a:latin typeface="Comic Sans MS" pitchFamily="66" charset="0"/>
              </a:rPr>
              <a:t> fiesta!</a:t>
            </a:r>
            <a:r>
              <a:rPr lang="en-GB" sz="3600" b="1" dirty="0" smtClean="0">
                <a:latin typeface="Comic Sans MS" pitchFamily="66" charset="0"/>
              </a:rPr>
              <a:t>, pg. #71, </a:t>
            </a:r>
            <a:r>
              <a:rPr lang="en-GB" sz="3600" b="1" dirty="0" err="1" smtClean="0">
                <a:latin typeface="Comic Sans MS" pitchFamily="66" charset="0"/>
              </a:rPr>
              <a:t>ej</a:t>
            </a:r>
            <a:r>
              <a:rPr lang="en-GB" sz="3600" b="1" dirty="0" smtClean="0">
                <a:latin typeface="Comic Sans MS" pitchFamily="66" charset="0"/>
              </a:rPr>
              <a:t> #13</a:t>
            </a:r>
            <a:endParaRPr lang="en-GB" sz="3600" b="1" dirty="0" smtClean="0">
              <a:latin typeface="Comic Sans MS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5735" y="1256467"/>
            <a:ext cx="8686800" cy="5139869"/>
          </a:xfrm>
          <a:prstGeom prst="rect">
            <a:avLst/>
          </a:prstGeom>
          <a:ln w="73025" cmpd="sng">
            <a:prstDash val="sysDot"/>
            <a:beve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Graciela y </a:t>
            </a:r>
            <a:r>
              <a:rPr lang="en-US" dirty="0" err="1" smtClean="0"/>
              <a:t>sus</a:t>
            </a:r>
            <a:r>
              <a:rPr lang="en-US" dirty="0" smtClean="0"/>
              <a:t> padres </a:t>
            </a:r>
            <a:r>
              <a:rPr lang="en-US" dirty="0" err="1" smtClean="0"/>
              <a:t>dieron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fiesta de </a:t>
            </a:r>
            <a:r>
              <a:rPr lang="en-US" dirty="0" err="1" smtClean="0"/>
              <a:t>sorpresa</a:t>
            </a:r>
            <a:r>
              <a:rPr lang="en-US" dirty="0" smtClean="0"/>
              <a:t> para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hermano</a:t>
            </a:r>
            <a:r>
              <a:rPr lang="en-US" dirty="0" smtClean="0"/>
              <a:t> </a:t>
            </a:r>
            <a:r>
              <a:rPr lang="en-US" dirty="0" err="1" smtClean="0"/>
              <a:t>Tomás</a:t>
            </a:r>
            <a:r>
              <a:rPr lang="en-US" dirty="0" smtClean="0"/>
              <a:t>. ¿</a:t>
            </a:r>
            <a:r>
              <a:rPr lang="en-US" dirty="0" err="1" smtClean="0"/>
              <a:t>Qué</a:t>
            </a:r>
            <a:r>
              <a:rPr lang="en-US" dirty="0" smtClean="0"/>
              <a:t> le dice Graciela a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amiga</a:t>
            </a:r>
            <a:r>
              <a:rPr lang="en-US" dirty="0" smtClean="0"/>
              <a:t> de Costa Rica? </a:t>
            </a:r>
            <a:r>
              <a:rPr lang="en-US" dirty="0" err="1" smtClean="0"/>
              <a:t>Completa</a:t>
            </a:r>
            <a:r>
              <a:rPr lang="en-US" dirty="0" smtClean="0"/>
              <a:t> el </a:t>
            </a:r>
            <a:r>
              <a:rPr lang="en-US" dirty="0" err="1" smtClean="0"/>
              <a:t>párrafo</a:t>
            </a:r>
            <a:r>
              <a:rPr lang="en-US" dirty="0" smtClean="0"/>
              <a:t> con el </a:t>
            </a:r>
            <a:r>
              <a:rPr lang="en-US" dirty="0" err="1" smtClean="0"/>
              <a:t>pretérito</a:t>
            </a:r>
            <a:r>
              <a:rPr lang="en-US" dirty="0" smtClean="0"/>
              <a:t> de </a:t>
            </a:r>
            <a:r>
              <a:rPr lang="en-US" b="1" dirty="0" err="1" smtClean="0"/>
              <a:t>hacer</a:t>
            </a:r>
            <a:r>
              <a:rPr lang="en-US" b="1" dirty="0" smtClean="0"/>
              <a:t>, </a:t>
            </a:r>
            <a:r>
              <a:rPr lang="en-US" b="1" dirty="0" err="1" smtClean="0"/>
              <a:t>ver</a:t>
            </a:r>
            <a:r>
              <a:rPr lang="en-US" b="1" dirty="0" smtClean="0"/>
              <a:t>, o </a:t>
            </a:r>
            <a:r>
              <a:rPr lang="en-US" b="1" dirty="0" err="1" smtClean="0"/>
              <a:t>dar</a:t>
            </a:r>
            <a:r>
              <a:rPr lang="en-US" b="1" dirty="0" smtClean="0"/>
              <a:t>. </a:t>
            </a:r>
            <a:r>
              <a:rPr lang="en-US" b="1" dirty="0" smtClean="0"/>
              <a:t> </a:t>
            </a:r>
          </a:p>
          <a:p>
            <a:endParaRPr lang="en-US" sz="2000" b="1" dirty="0"/>
          </a:p>
          <a:p>
            <a:pPr>
              <a:lnSpc>
                <a:spcPct val="200000"/>
              </a:lnSpc>
            </a:pPr>
            <a:r>
              <a:rPr lang="en-US" sz="1700" dirty="0" smtClean="0">
                <a:latin typeface="Lucida Handwriting" panose="03010101010101010101" pitchFamily="66" charset="0"/>
              </a:rPr>
              <a:t>El </a:t>
            </a:r>
            <a:r>
              <a:rPr lang="en-US" sz="1700" dirty="0" err="1" smtClean="0">
                <a:latin typeface="Lucida Handwriting" panose="03010101010101010101" pitchFamily="66" charset="0"/>
              </a:rPr>
              <a:t>sábado</a:t>
            </a:r>
            <a:r>
              <a:rPr lang="en-US" sz="1700" dirty="0" smtClean="0">
                <a:latin typeface="Lucida Handwriting" panose="03010101010101010101" pitchFamily="66" charset="0"/>
              </a:rPr>
              <a:t> </a:t>
            </a:r>
            <a:r>
              <a:rPr lang="en-US" sz="1700" dirty="0" err="1" smtClean="0">
                <a:latin typeface="Lucida Handwriting" panose="03010101010101010101" pitchFamily="66" charset="0"/>
              </a:rPr>
              <a:t>pasado</a:t>
            </a:r>
            <a:r>
              <a:rPr lang="en-US" sz="1700" dirty="0" smtClean="0">
                <a:latin typeface="Lucida Handwriting" panose="03010101010101010101" pitchFamily="66" charset="0"/>
              </a:rPr>
              <a:t> </a:t>
            </a:r>
            <a:r>
              <a:rPr lang="en-US" sz="1700" dirty="0" err="1" smtClean="0">
                <a:latin typeface="Lucida Handwriting" panose="03010101010101010101" pitchFamily="66" charset="0"/>
              </a:rPr>
              <a:t>mis</a:t>
            </a:r>
            <a:r>
              <a:rPr lang="en-US" sz="1700" dirty="0" smtClean="0">
                <a:latin typeface="Lucida Handwriting" panose="03010101010101010101" pitchFamily="66" charset="0"/>
              </a:rPr>
              <a:t> padres y </a:t>
            </a:r>
            <a:r>
              <a:rPr lang="en-US" sz="1700" dirty="0" err="1" smtClean="0">
                <a:latin typeface="Lucida Handwriting" panose="03010101010101010101" pitchFamily="66" charset="0"/>
              </a:rPr>
              <a:t>yo</a:t>
            </a:r>
            <a:r>
              <a:rPr lang="en-US" sz="1700" dirty="0" smtClean="0">
                <a:latin typeface="Lucida Handwriting" panose="03010101010101010101" pitchFamily="66" charset="0"/>
              </a:rPr>
              <a:t> ___________ </a:t>
            </a:r>
            <a:r>
              <a:rPr lang="en-US" sz="1700" dirty="0" err="1" smtClean="0">
                <a:latin typeface="Lucida Handwriting" panose="03010101010101010101" pitchFamily="66" charset="0"/>
              </a:rPr>
              <a:t>una</a:t>
            </a:r>
            <a:r>
              <a:rPr lang="en-US" sz="1700" dirty="0" smtClean="0">
                <a:latin typeface="Lucida Handwriting" panose="03010101010101010101" pitchFamily="66" charset="0"/>
              </a:rPr>
              <a:t> fiesta de </a:t>
            </a:r>
            <a:r>
              <a:rPr lang="en-US" sz="1700" dirty="0" err="1" smtClean="0">
                <a:latin typeface="Lucida Handwriting" panose="03010101010101010101" pitchFamily="66" charset="0"/>
              </a:rPr>
              <a:t>sorpresa</a:t>
            </a:r>
            <a:r>
              <a:rPr lang="en-US" sz="1700" dirty="0" smtClean="0">
                <a:latin typeface="Lucida Handwriting" panose="03010101010101010101" pitchFamily="66" charset="0"/>
              </a:rPr>
              <a:t> para mi </a:t>
            </a:r>
            <a:r>
              <a:rPr lang="en-US" sz="1700" dirty="0" err="1" smtClean="0">
                <a:latin typeface="Lucida Handwriting" panose="03010101010101010101" pitchFamily="66" charset="0"/>
              </a:rPr>
              <a:t>hermano</a:t>
            </a:r>
            <a:r>
              <a:rPr lang="en-US" sz="1700" dirty="0" smtClean="0">
                <a:latin typeface="Lucida Handwriting" panose="03010101010101010101" pitchFamily="66" charset="0"/>
              </a:rPr>
              <a:t>. Antes de la fiesta, </a:t>
            </a:r>
            <a:r>
              <a:rPr lang="en-US" sz="1700" dirty="0" err="1" smtClean="0">
                <a:latin typeface="Lucida Handwriting" panose="03010101010101010101" pitchFamily="66" charset="0"/>
              </a:rPr>
              <a:t>Mamá</a:t>
            </a:r>
            <a:r>
              <a:rPr lang="en-US" sz="1700" dirty="0" smtClean="0">
                <a:latin typeface="Lucida Handwriting" panose="03010101010101010101" pitchFamily="66" charset="0"/>
              </a:rPr>
              <a:t> _______ un pastel </a:t>
            </a:r>
            <a:r>
              <a:rPr lang="en-US" sz="1700" dirty="0" err="1" smtClean="0">
                <a:latin typeface="Lucida Handwriting" panose="03010101010101010101" pitchFamily="66" charset="0"/>
              </a:rPr>
              <a:t>pero</a:t>
            </a:r>
            <a:r>
              <a:rPr lang="en-US" sz="1700" dirty="0" smtClean="0">
                <a:latin typeface="Lucida Handwriting" panose="03010101010101010101" pitchFamily="66" charset="0"/>
              </a:rPr>
              <a:t> </a:t>
            </a:r>
            <a:r>
              <a:rPr lang="en-US" sz="1700" dirty="0" err="1" smtClean="0">
                <a:latin typeface="Lucida Handwriting" panose="03010101010101010101" pitchFamily="66" charset="0"/>
              </a:rPr>
              <a:t>Tomás</a:t>
            </a:r>
            <a:r>
              <a:rPr lang="en-US" sz="1700" dirty="0" smtClean="0">
                <a:latin typeface="Lucida Handwriting" panose="03010101010101010101" pitchFamily="66" charset="0"/>
              </a:rPr>
              <a:t> </a:t>
            </a:r>
            <a:r>
              <a:rPr lang="en-US" sz="1700" dirty="0" err="1" smtClean="0">
                <a:latin typeface="Lucida Handwriting" panose="03010101010101010101" pitchFamily="66" charset="0"/>
              </a:rPr>
              <a:t>nunca</a:t>
            </a:r>
            <a:r>
              <a:rPr lang="en-US" sz="1700" dirty="0" smtClean="0">
                <a:latin typeface="Lucida Handwriting" panose="03010101010101010101" pitchFamily="66" charset="0"/>
              </a:rPr>
              <a:t> lo _________. Yo _________ </a:t>
            </a:r>
            <a:r>
              <a:rPr lang="en-US" sz="1700" dirty="0" err="1" smtClean="0">
                <a:latin typeface="Lucida Handwriting" panose="03010101010101010101" pitchFamily="66" charset="0"/>
              </a:rPr>
              <a:t>las</a:t>
            </a:r>
            <a:r>
              <a:rPr lang="en-US" sz="1700" dirty="0" smtClean="0">
                <a:latin typeface="Lucida Handwriting" panose="03010101010101010101" pitchFamily="66" charset="0"/>
              </a:rPr>
              <a:t> </a:t>
            </a:r>
            <a:r>
              <a:rPr lang="en-US" sz="1700" dirty="0" err="1" smtClean="0">
                <a:latin typeface="Lucida Handwriting" panose="03010101010101010101" pitchFamily="66" charset="0"/>
              </a:rPr>
              <a:t>decoraciones</a:t>
            </a:r>
            <a:r>
              <a:rPr lang="en-US" sz="1700" dirty="0" smtClean="0">
                <a:latin typeface="Lucida Handwriting" panose="03010101010101010101" pitchFamily="66" charset="0"/>
              </a:rPr>
              <a:t>. Durante la fiesta, </a:t>
            </a:r>
            <a:r>
              <a:rPr lang="en-US" sz="1700" dirty="0" err="1" smtClean="0">
                <a:latin typeface="Lucida Handwriting" panose="03010101010101010101" pitchFamily="66" charset="0"/>
              </a:rPr>
              <a:t>cantamos</a:t>
            </a:r>
            <a:r>
              <a:rPr lang="en-US" sz="1700" dirty="0" smtClean="0">
                <a:latin typeface="Lucida Handwriting" panose="03010101010101010101" pitchFamily="66" charset="0"/>
              </a:rPr>
              <a:t> y ________</a:t>
            </a:r>
            <a:r>
              <a:rPr lang="en-US" sz="1700" dirty="0" err="1" smtClean="0">
                <a:latin typeface="Lucida Handwriting" panose="03010101010101010101" pitchFamily="66" charset="0"/>
              </a:rPr>
              <a:t>películas</a:t>
            </a:r>
            <a:r>
              <a:rPr lang="en-US" sz="1700" dirty="0" smtClean="0">
                <a:latin typeface="Lucida Handwriting" panose="03010101010101010101" pitchFamily="66" charset="0"/>
              </a:rPr>
              <a:t>. </a:t>
            </a:r>
            <a:r>
              <a:rPr lang="en-US" sz="1700" dirty="0" err="1" smtClean="0">
                <a:latin typeface="Lucida Handwriting" panose="03010101010101010101" pitchFamily="66" charset="0"/>
              </a:rPr>
              <a:t>Más</a:t>
            </a:r>
            <a:r>
              <a:rPr lang="en-US" sz="1700" dirty="0" smtClean="0">
                <a:latin typeface="Lucida Handwriting" panose="03010101010101010101" pitchFamily="66" charset="0"/>
              </a:rPr>
              <a:t> </a:t>
            </a:r>
            <a:r>
              <a:rPr lang="en-US" sz="1700" dirty="0" err="1" smtClean="0">
                <a:latin typeface="Lucida Handwriting" panose="03010101010101010101" pitchFamily="66" charset="0"/>
              </a:rPr>
              <a:t>tarde</a:t>
            </a:r>
            <a:r>
              <a:rPr lang="en-US" sz="1700" dirty="0" smtClean="0">
                <a:latin typeface="Lucida Handwriting" panose="03010101010101010101" pitchFamily="66" charset="0"/>
              </a:rPr>
              <a:t>, </a:t>
            </a:r>
            <a:r>
              <a:rPr lang="en-US" sz="1700" dirty="0" err="1" smtClean="0">
                <a:latin typeface="Lucida Handwriting" panose="03010101010101010101" pitchFamily="66" charset="0"/>
              </a:rPr>
              <a:t>nosotros</a:t>
            </a:r>
            <a:r>
              <a:rPr lang="en-US" sz="1700" dirty="0" smtClean="0">
                <a:latin typeface="Lucida Handwriting" panose="03010101010101010101" pitchFamily="66" charset="0"/>
              </a:rPr>
              <a:t> le _______ </a:t>
            </a:r>
            <a:r>
              <a:rPr lang="en-US" sz="1700" dirty="0" err="1" smtClean="0">
                <a:latin typeface="Lucida Handwriting" panose="03010101010101010101" pitchFamily="66" charset="0"/>
              </a:rPr>
              <a:t>muchos</a:t>
            </a:r>
            <a:r>
              <a:rPr lang="en-US" sz="1700" dirty="0" smtClean="0">
                <a:latin typeface="Lucida Handwriting" panose="03010101010101010101" pitchFamily="66" charset="0"/>
              </a:rPr>
              <a:t> </a:t>
            </a:r>
            <a:r>
              <a:rPr lang="en-US" sz="1700" dirty="0" err="1" smtClean="0">
                <a:latin typeface="Lucida Handwriting" panose="03010101010101010101" pitchFamily="66" charset="0"/>
              </a:rPr>
              <a:t>regalos</a:t>
            </a:r>
            <a:r>
              <a:rPr lang="en-US" sz="1700" dirty="0" smtClean="0">
                <a:latin typeface="Lucida Handwriting" panose="03010101010101010101" pitchFamily="66" charset="0"/>
              </a:rPr>
              <a:t> a </a:t>
            </a:r>
            <a:r>
              <a:rPr lang="en-US" sz="1700" dirty="0" err="1" smtClean="0">
                <a:latin typeface="Lucida Handwriting" panose="03010101010101010101" pitchFamily="66" charset="0"/>
              </a:rPr>
              <a:t>Tomás</a:t>
            </a:r>
            <a:r>
              <a:rPr lang="en-US" sz="1700" dirty="0" smtClean="0">
                <a:latin typeface="Lucida Handwriting" panose="03010101010101010101" pitchFamily="66" charset="0"/>
              </a:rPr>
              <a:t>. </a:t>
            </a:r>
            <a:r>
              <a:rPr lang="en-US" sz="1700" dirty="0" err="1" smtClean="0">
                <a:latin typeface="Lucida Handwriting" panose="03010101010101010101" pitchFamily="66" charset="0"/>
              </a:rPr>
              <a:t>Mis</a:t>
            </a:r>
            <a:r>
              <a:rPr lang="en-US" sz="1700" dirty="0" smtClean="0">
                <a:latin typeface="Lucida Handwriting" panose="03010101010101010101" pitchFamily="66" charset="0"/>
              </a:rPr>
              <a:t> padres le _________ </a:t>
            </a:r>
            <a:r>
              <a:rPr lang="en-US" sz="1700" dirty="0" err="1" smtClean="0">
                <a:latin typeface="Lucida Handwriting" panose="03010101010101010101" pitchFamily="66" charset="0"/>
              </a:rPr>
              <a:t>ropa</a:t>
            </a:r>
            <a:r>
              <a:rPr lang="en-US" sz="1700" dirty="0" smtClean="0">
                <a:latin typeface="Lucida Handwriting" panose="03010101010101010101" pitchFamily="66" charset="0"/>
              </a:rPr>
              <a:t> </a:t>
            </a:r>
            <a:r>
              <a:rPr lang="en-US" sz="1700" dirty="0" err="1" smtClean="0">
                <a:latin typeface="Lucida Handwriting" panose="03010101010101010101" pitchFamily="66" charset="0"/>
              </a:rPr>
              <a:t>nueva</a:t>
            </a:r>
            <a:r>
              <a:rPr lang="en-US" sz="1700" dirty="0" smtClean="0">
                <a:latin typeface="Lucida Handwriting" panose="03010101010101010101" pitchFamily="66" charset="0"/>
              </a:rPr>
              <a:t> y </a:t>
            </a:r>
            <a:r>
              <a:rPr lang="en-US" sz="1700" dirty="0" err="1" smtClean="0">
                <a:latin typeface="Lucida Handwriting" panose="03010101010101010101" pitchFamily="66" charset="0"/>
              </a:rPr>
              <a:t>yo</a:t>
            </a:r>
            <a:r>
              <a:rPr lang="en-US" sz="1700" dirty="0" smtClean="0">
                <a:latin typeface="Lucida Handwriting" panose="03010101010101010101" pitchFamily="66" charset="0"/>
              </a:rPr>
              <a:t> le ______ un disco </a:t>
            </a:r>
            <a:r>
              <a:rPr lang="en-US" sz="1700" dirty="0" err="1" smtClean="0">
                <a:latin typeface="Lucida Handwriting" panose="03010101010101010101" pitchFamily="66" charset="0"/>
              </a:rPr>
              <a:t>compaco</a:t>
            </a:r>
            <a:r>
              <a:rPr lang="en-US" sz="1700" dirty="0" smtClean="0">
                <a:latin typeface="Lucida Handwriting" panose="03010101010101010101" pitchFamily="66" charset="0"/>
              </a:rPr>
              <a:t>. Su </a:t>
            </a:r>
            <a:r>
              <a:rPr lang="en-US" sz="1700" dirty="0" err="1" smtClean="0">
                <a:latin typeface="Lucida Handwriting" panose="03010101010101010101" pitchFamily="66" charset="0"/>
              </a:rPr>
              <a:t>amiga</a:t>
            </a:r>
            <a:r>
              <a:rPr lang="en-US" sz="1700" dirty="0" smtClean="0">
                <a:latin typeface="Lucida Handwriting" panose="03010101010101010101" pitchFamily="66" charset="0"/>
              </a:rPr>
              <a:t> le ______ entradas a un </a:t>
            </a:r>
            <a:r>
              <a:rPr lang="en-US" sz="1700" dirty="0" err="1" smtClean="0">
                <a:latin typeface="Lucida Handwriting" panose="03010101010101010101" pitchFamily="66" charset="0"/>
              </a:rPr>
              <a:t>concierto</a:t>
            </a:r>
            <a:r>
              <a:rPr lang="en-US" sz="1700" dirty="0" smtClean="0">
                <a:latin typeface="Lucida Handwriting" panose="03010101010101010101" pitchFamily="66" charset="0"/>
              </a:rPr>
              <a:t>. </a:t>
            </a:r>
            <a:r>
              <a:rPr lang="en-US" sz="1700" dirty="0" err="1" smtClean="0">
                <a:latin typeface="Lucida Handwriting" panose="03010101010101010101" pitchFamily="66" charset="0"/>
              </a:rPr>
              <a:t>Fue</a:t>
            </a:r>
            <a:r>
              <a:rPr lang="en-US" sz="1700" dirty="0" smtClean="0">
                <a:latin typeface="Lucida Handwriting" panose="03010101010101010101" pitchFamily="66" charset="0"/>
              </a:rPr>
              <a:t> </a:t>
            </a:r>
            <a:r>
              <a:rPr lang="en-US" sz="1700" dirty="0" err="1" smtClean="0">
                <a:latin typeface="Lucida Handwriting" panose="03010101010101010101" pitchFamily="66" charset="0"/>
              </a:rPr>
              <a:t>una</a:t>
            </a:r>
            <a:r>
              <a:rPr lang="en-US" sz="1700" dirty="0" smtClean="0">
                <a:latin typeface="Lucida Handwriting" panose="03010101010101010101" pitchFamily="66" charset="0"/>
              </a:rPr>
              <a:t> </a:t>
            </a:r>
            <a:r>
              <a:rPr lang="en-US" sz="1700" dirty="0" err="1" smtClean="0">
                <a:latin typeface="Lucida Handwriting" panose="03010101010101010101" pitchFamily="66" charset="0"/>
              </a:rPr>
              <a:t>noche</a:t>
            </a:r>
            <a:r>
              <a:rPr lang="en-US" sz="1700" dirty="0" smtClean="0">
                <a:latin typeface="Lucida Handwriting" panose="03010101010101010101" pitchFamily="66" charset="0"/>
              </a:rPr>
              <a:t> </a:t>
            </a:r>
            <a:r>
              <a:rPr lang="en-US" sz="1700" dirty="0" err="1" smtClean="0">
                <a:latin typeface="Lucida Handwriting" panose="03010101010101010101" pitchFamily="66" charset="0"/>
              </a:rPr>
              <a:t>muy</a:t>
            </a:r>
            <a:r>
              <a:rPr lang="en-US" sz="1700" dirty="0" smtClean="0">
                <a:latin typeface="Lucida Handwriting" panose="03010101010101010101" pitchFamily="66" charset="0"/>
              </a:rPr>
              <a:t> </a:t>
            </a:r>
            <a:r>
              <a:rPr lang="en-US" sz="1700" dirty="0" err="1" smtClean="0">
                <a:latin typeface="Lucida Handwriting" panose="03010101010101010101" pitchFamily="66" charset="0"/>
              </a:rPr>
              <a:t>divertida</a:t>
            </a:r>
            <a:r>
              <a:rPr lang="en-US" sz="1700" dirty="0" smtClean="0">
                <a:latin typeface="Lucida Handwriting" panose="03010101010101010101" pitchFamily="66" charset="0"/>
              </a:rPr>
              <a:t>. ¿Y </a:t>
            </a:r>
            <a:r>
              <a:rPr lang="en-US" sz="1700" dirty="0" err="1" smtClean="0">
                <a:latin typeface="Lucida Handwriting" panose="03010101010101010101" pitchFamily="66" charset="0"/>
              </a:rPr>
              <a:t>tú</a:t>
            </a:r>
            <a:r>
              <a:rPr lang="en-US" sz="1700" dirty="0" smtClean="0">
                <a:latin typeface="Lucida Handwriting" panose="03010101010101010101" pitchFamily="66" charset="0"/>
              </a:rPr>
              <a:t>?  ¿</a:t>
            </a:r>
            <a:r>
              <a:rPr lang="en-US" sz="1700" dirty="0" err="1" smtClean="0">
                <a:latin typeface="Lucida Handwriting" panose="03010101010101010101" pitchFamily="66" charset="0"/>
              </a:rPr>
              <a:t>Qué</a:t>
            </a:r>
            <a:r>
              <a:rPr lang="en-US" sz="1700" dirty="0" smtClean="0">
                <a:latin typeface="Lucida Handwriting" panose="03010101010101010101" pitchFamily="66" charset="0"/>
              </a:rPr>
              <a:t> _________ el </a:t>
            </a:r>
            <a:r>
              <a:rPr lang="en-US" sz="1700" dirty="0" err="1" smtClean="0">
                <a:latin typeface="Lucida Handwriting" panose="03010101010101010101" pitchFamily="66" charset="0"/>
              </a:rPr>
              <a:t>sábado</a:t>
            </a:r>
            <a:r>
              <a:rPr lang="en-US" sz="1700" dirty="0" smtClean="0">
                <a:latin typeface="Lucida Handwriting" panose="03010101010101010101" pitchFamily="66" charset="0"/>
              </a:rPr>
              <a:t> </a:t>
            </a:r>
            <a:r>
              <a:rPr lang="en-US" sz="1700" dirty="0" err="1" smtClean="0">
                <a:latin typeface="Lucida Handwriting" panose="03010101010101010101" pitchFamily="66" charset="0"/>
              </a:rPr>
              <a:t>pasado</a:t>
            </a:r>
            <a:r>
              <a:rPr lang="en-US" sz="1700" dirty="0" smtClean="0">
                <a:latin typeface="Lucida Handwriting" panose="03010101010101010101" pitchFamily="66" charset="0"/>
              </a:rPr>
              <a:t>?  ¿_______ </a:t>
            </a:r>
            <a:r>
              <a:rPr lang="en-US" sz="1700" dirty="0" err="1" smtClean="0">
                <a:latin typeface="Lucida Handwriting" panose="03010101010101010101" pitchFamily="66" charset="0"/>
              </a:rPr>
              <a:t>una</a:t>
            </a:r>
            <a:r>
              <a:rPr lang="en-US" sz="1700" dirty="0" smtClean="0">
                <a:latin typeface="Lucida Handwriting" panose="03010101010101010101" pitchFamily="66" charset="0"/>
              </a:rPr>
              <a:t> </a:t>
            </a:r>
            <a:r>
              <a:rPr lang="en-US" sz="1700" dirty="0" err="1" smtClean="0">
                <a:latin typeface="Lucida Handwriting" panose="03010101010101010101" pitchFamily="66" charset="0"/>
              </a:rPr>
              <a:t>película</a:t>
            </a:r>
            <a:r>
              <a:rPr lang="en-US" sz="1700" dirty="0" smtClean="0">
                <a:latin typeface="Lucida Handwriting" panose="03010101010101010101" pitchFamily="66" charset="0"/>
              </a:rPr>
              <a:t>  con amigos?</a:t>
            </a:r>
            <a:endParaRPr lang="en-US" sz="1700" dirty="0">
              <a:latin typeface="Lucida Handwriting" panose="03010101010101010101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24468" y="3352800"/>
            <a:ext cx="2183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.</a:t>
            </a:r>
            <a:endParaRPr lang="en-US" sz="1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069722" y="4953000"/>
            <a:ext cx="2183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.</a:t>
            </a:r>
            <a:endParaRPr lang="en-US" sz="1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512647" y="2209800"/>
            <a:ext cx="973343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err="1" smtClean="0">
                <a:latin typeface="Lucida Handwriting" panose="03010101010101010101" pitchFamily="66" charset="0"/>
              </a:rPr>
              <a:t>dimos</a:t>
            </a:r>
            <a:endParaRPr lang="en-US" dirty="0">
              <a:latin typeface="Lucida Handwriting" panose="03010101010101010101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6856" y="2819400"/>
            <a:ext cx="760144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err="1" smtClean="0">
                <a:latin typeface="Lucida Handwriting" panose="03010101010101010101" pitchFamily="66" charset="0"/>
              </a:rPr>
              <a:t>hizo</a:t>
            </a:r>
            <a:endParaRPr lang="en-US" dirty="0">
              <a:latin typeface="Lucida Handwriting" panose="03010101010101010101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62200" y="3276600"/>
            <a:ext cx="572593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err="1" smtClean="0">
                <a:latin typeface="Lucida Handwriting" panose="03010101010101010101" pitchFamily="66" charset="0"/>
              </a:rPr>
              <a:t>vio</a:t>
            </a:r>
            <a:endParaRPr lang="en-US" dirty="0">
              <a:latin typeface="Lucida Handwriting" panose="03010101010101010101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86200" y="3276600"/>
            <a:ext cx="726481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err="1" smtClean="0">
                <a:latin typeface="Lucida Handwriting" panose="03010101010101010101" pitchFamily="66" charset="0"/>
              </a:rPr>
              <a:t>hice</a:t>
            </a:r>
            <a:endParaRPr lang="en-US" dirty="0">
              <a:latin typeface="Lucida Handwriting" panose="03010101010101010101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08555" y="3810000"/>
            <a:ext cx="920445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err="1" smtClean="0">
                <a:latin typeface="Lucida Handwriting" panose="03010101010101010101" pitchFamily="66" charset="0"/>
              </a:rPr>
              <a:t>vimos</a:t>
            </a:r>
            <a:endParaRPr lang="en-US" dirty="0">
              <a:latin typeface="Lucida Handwriting" panose="03010101010101010101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91400" y="3790691"/>
            <a:ext cx="973343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err="1">
                <a:latin typeface="Lucida Handwriting" panose="03010101010101010101" pitchFamily="66" charset="0"/>
              </a:rPr>
              <a:t>d</a:t>
            </a:r>
            <a:r>
              <a:rPr lang="en-US" dirty="0" err="1" smtClean="0">
                <a:latin typeface="Lucida Handwriting" panose="03010101010101010101" pitchFamily="66" charset="0"/>
              </a:rPr>
              <a:t>imos</a:t>
            </a:r>
            <a:endParaRPr lang="en-US" dirty="0">
              <a:latin typeface="Lucida Handwriting" panose="03010101010101010101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" y="4891444"/>
            <a:ext cx="470000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Lucida Handwriting" panose="03010101010101010101" pitchFamily="66" charset="0"/>
              </a:rPr>
              <a:t>di</a:t>
            </a:r>
            <a:endParaRPr lang="en-US" dirty="0">
              <a:latin typeface="Lucida Handwriting" panose="03010101010101010101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37108" y="4876800"/>
            <a:ext cx="625492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err="1" smtClean="0">
                <a:latin typeface="Lucida Handwriting" panose="03010101010101010101" pitchFamily="66" charset="0"/>
              </a:rPr>
              <a:t>dio</a:t>
            </a:r>
            <a:endParaRPr lang="en-US" dirty="0">
              <a:latin typeface="Lucida Handwriting" panose="03010101010101010101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38800" y="5410200"/>
            <a:ext cx="1029449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err="1" smtClean="0">
                <a:latin typeface="Lucida Handwriting" panose="03010101010101010101" pitchFamily="66" charset="0"/>
              </a:rPr>
              <a:t>hiciste</a:t>
            </a:r>
            <a:endParaRPr lang="en-US" dirty="0">
              <a:latin typeface="Lucida Handwriting" panose="03010101010101010101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57469" y="4343400"/>
            <a:ext cx="1071127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err="1" smtClean="0">
                <a:latin typeface="Lucida Handwriting" panose="03010101010101010101" pitchFamily="66" charset="0"/>
              </a:rPr>
              <a:t>dieron</a:t>
            </a:r>
            <a:endParaRPr lang="en-US" dirty="0">
              <a:latin typeface="Lucida Handwriting" panose="03010101010101010101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77978" y="5879068"/>
            <a:ext cx="752129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err="1" smtClean="0">
                <a:latin typeface="Lucida Handwriting" panose="03010101010101010101" pitchFamily="66" charset="0"/>
              </a:rPr>
              <a:t>viste</a:t>
            </a:r>
            <a:endParaRPr lang="en-US" dirty="0"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929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686800" cy="9906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r" eaLnBrk="1" hangingPunct="1"/>
            <a:r>
              <a:rPr lang="en-GB" sz="3200" b="1" dirty="0" smtClean="0">
                <a:latin typeface="Comic Sans MS" pitchFamily="66" charset="0"/>
              </a:rPr>
              <a:t>¡Durante </a:t>
            </a:r>
            <a:r>
              <a:rPr lang="en-GB" sz="3200" b="1" dirty="0" err="1" smtClean="0">
                <a:latin typeface="Comic Sans MS" pitchFamily="66" charset="0"/>
              </a:rPr>
              <a:t>las</a:t>
            </a:r>
            <a:r>
              <a:rPr lang="en-GB" sz="3200" b="1" dirty="0" smtClean="0">
                <a:latin typeface="Comic Sans MS" pitchFamily="66" charset="0"/>
              </a:rPr>
              <a:t> </a:t>
            </a:r>
            <a:r>
              <a:rPr lang="en-GB" sz="3200" b="1" dirty="0" err="1" smtClean="0">
                <a:latin typeface="Comic Sans MS" pitchFamily="66" charset="0"/>
              </a:rPr>
              <a:t>vacaciones</a:t>
            </a:r>
            <a:r>
              <a:rPr lang="en-GB" sz="3200" b="1" dirty="0" smtClean="0">
                <a:latin typeface="Comic Sans MS" pitchFamily="66" charset="0"/>
              </a:rPr>
              <a:t>!</a:t>
            </a:r>
            <a:r>
              <a:rPr lang="en-GB" sz="3200" b="1" dirty="0" smtClean="0">
                <a:latin typeface="Comic Sans MS" pitchFamily="66" charset="0"/>
              </a:rPr>
              <a:t>, pg. #71, </a:t>
            </a:r>
            <a:r>
              <a:rPr lang="en-GB" sz="3200" b="1" dirty="0" err="1" smtClean="0">
                <a:latin typeface="Comic Sans MS" pitchFamily="66" charset="0"/>
              </a:rPr>
              <a:t>ej</a:t>
            </a:r>
            <a:r>
              <a:rPr lang="en-GB" sz="3200" b="1" dirty="0" smtClean="0">
                <a:latin typeface="Comic Sans MS" pitchFamily="66" charset="0"/>
              </a:rPr>
              <a:t> #14</a:t>
            </a:r>
            <a:br>
              <a:rPr lang="en-GB" sz="3200" b="1" dirty="0" smtClean="0">
                <a:latin typeface="Comic Sans MS" pitchFamily="66" charset="0"/>
              </a:rPr>
            </a:br>
            <a:r>
              <a:rPr lang="en-GB" sz="1200" b="1" dirty="0" smtClean="0">
                <a:latin typeface="Comic Sans MS" pitchFamily="66" charset="0"/>
              </a:rPr>
              <a:t>TXT CD 2, Track 17</a:t>
            </a:r>
            <a:endParaRPr lang="en-GB" sz="1200" b="1" dirty="0" smtClean="0">
              <a:latin typeface="Comic Sans MS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5735" y="1256467"/>
            <a:ext cx="8686800" cy="4985980"/>
          </a:xfrm>
          <a:prstGeom prst="rect">
            <a:avLst/>
          </a:prstGeom>
          <a:ln w="73025" cmpd="sng">
            <a:prstDash val="sysDot"/>
            <a:beve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err="1" smtClean="0"/>
              <a:t>Escucha</a:t>
            </a:r>
            <a:r>
              <a:rPr lang="en-US" b="1" dirty="0" smtClean="0"/>
              <a:t> lo </a:t>
            </a:r>
            <a:r>
              <a:rPr lang="en-US" b="1" dirty="0" err="1" smtClean="0"/>
              <a:t>que</a:t>
            </a:r>
            <a:r>
              <a:rPr lang="en-US" b="1" dirty="0" smtClean="0"/>
              <a:t> dice Arturo </a:t>
            </a:r>
            <a:r>
              <a:rPr lang="en-US" b="1" dirty="0" err="1" smtClean="0"/>
              <a:t>sobre</a:t>
            </a:r>
            <a:r>
              <a:rPr lang="en-US" b="1" dirty="0" smtClean="0"/>
              <a:t> </a:t>
            </a:r>
            <a:r>
              <a:rPr lang="en-US" b="1" dirty="0" err="1" smtClean="0"/>
              <a:t>sus</a:t>
            </a:r>
            <a:r>
              <a:rPr lang="en-US" b="1" dirty="0" smtClean="0"/>
              <a:t> </a:t>
            </a:r>
            <a:r>
              <a:rPr lang="en-US" b="1" dirty="0" err="1" smtClean="0"/>
              <a:t>vacaciones</a:t>
            </a:r>
            <a:r>
              <a:rPr lang="en-US" b="1" dirty="0" smtClean="0"/>
              <a:t> y </a:t>
            </a:r>
            <a:r>
              <a:rPr lang="en-US" b="1" dirty="0" err="1" smtClean="0"/>
              <a:t>contesta</a:t>
            </a:r>
            <a:r>
              <a:rPr lang="en-US" b="1" dirty="0" smtClean="0"/>
              <a:t> </a:t>
            </a:r>
            <a:r>
              <a:rPr lang="en-US" b="1" dirty="0" err="1" smtClean="0"/>
              <a:t>las</a:t>
            </a:r>
            <a:r>
              <a:rPr lang="en-US" b="1" dirty="0" smtClean="0"/>
              <a:t> </a:t>
            </a:r>
            <a:r>
              <a:rPr lang="en-US" b="1" dirty="0" err="1" smtClean="0"/>
              <a:t>preguntas</a:t>
            </a:r>
            <a:r>
              <a:rPr lang="en-US" b="1" dirty="0" smtClean="0"/>
              <a:t>. </a:t>
            </a:r>
          </a:p>
          <a:p>
            <a:endParaRPr lang="en-US" sz="2000" b="1" dirty="0" smtClean="0"/>
          </a:p>
          <a:p>
            <a:pPr marL="457200" indent="-457200">
              <a:lnSpc>
                <a:spcPct val="200000"/>
              </a:lnSpc>
              <a:buAutoNum type="arabicPeriod"/>
            </a:pPr>
            <a:r>
              <a:rPr lang="en-US" sz="2000" b="1" dirty="0" smtClean="0"/>
              <a:t>¿</a:t>
            </a:r>
            <a:r>
              <a:rPr lang="en-US" sz="2000" b="1" dirty="0" err="1" smtClean="0"/>
              <a:t>Qué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hicieron</a:t>
            </a:r>
            <a:r>
              <a:rPr lang="en-US" sz="2000" b="1" dirty="0" smtClean="0"/>
              <a:t> Arturo y </a:t>
            </a:r>
            <a:r>
              <a:rPr lang="en-US" sz="2000" b="1" dirty="0" err="1" smtClean="0"/>
              <a:t>su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familia</a:t>
            </a:r>
            <a:r>
              <a:rPr lang="en-US" sz="2000" b="1" dirty="0" smtClean="0"/>
              <a:t> el </a:t>
            </a:r>
            <a:r>
              <a:rPr lang="en-US" sz="2000" b="1" dirty="0" err="1" smtClean="0"/>
              <a:t>verano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pasado</a:t>
            </a:r>
            <a:r>
              <a:rPr lang="en-US" sz="2000" b="1" dirty="0" smtClean="0"/>
              <a:t>?</a:t>
            </a:r>
          </a:p>
          <a:p>
            <a:pPr marL="457200" indent="-457200">
              <a:lnSpc>
                <a:spcPct val="200000"/>
              </a:lnSpc>
              <a:buAutoNum type="arabicPeriod"/>
            </a:pPr>
            <a:r>
              <a:rPr lang="en-US" sz="2000" b="1" dirty="0" smtClean="0"/>
              <a:t>¿</a:t>
            </a:r>
            <a:r>
              <a:rPr lang="en-US" sz="2000" b="1" dirty="0" err="1" smtClean="0"/>
              <a:t>Cómo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fue</a:t>
            </a:r>
            <a:r>
              <a:rPr lang="en-US" sz="2000" b="1" dirty="0" smtClean="0"/>
              <a:t> el </a:t>
            </a:r>
            <a:r>
              <a:rPr lang="en-US" sz="2000" b="1" dirty="0" err="1" smtClean="0"/>
              <a:t>viaje</a:t>
            </a:r>
            <a:r>
              <a:rPr lang="en-US" sz="2000" b="1" dirty="0" smtClean="0"/>
              <a:t>?</a:t>
            </a:r>
          </a:p>
          <a:p>
            <a:pPr marL="457200" indent="-457200">
              <a:lnSpc>
                <a:spcPct val="200000"/>
              </a:lnSpc>
              <a:buAutoNum type="arabicPeriod"/>
            </a:pPr>
            <a:r>
              <a:rPr lang="en-US" sz="2000" b="1" dirty="0" smtClean="0"/>
              <a:t>¿</a:t>
            </a:r>
            <a:r>
              <a:rPr lang="en-US" sz="2000" b="1" dirty="0" err="1" smtClean="0"/>
              <a:t>Qué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vieron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en</a:t>
            </a:r>
            <a:r>
              <a:rPr lang="en-US" sz="2000" b="1" dirty="0" smtClean="0"/>
              <a:t> San Jose?</a:t>
            </a:r>
          </a:p>
          <a:p>
            <a:pPr marL="457200" indent="-457200">
              <a:lnSpc>
                <a:spcPct val="200000"/>
              </a:lnSpc>
              <a:buAutoNum type="arabicPeriod"/>
            </a:pPr>
            <a:r>
              <a:rPr lang="en-US" sz="2000" b="1" dirty="0" smtClean="0"/>
              <a:t>¿</a:t>
            </a:r>
            <a:r>
              <a:rPr lang="en-US" sz="2000" b="1" dirty="0" err="1" smtClean="0"/>
              <a:t>Qué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compraron</a:t>
            </a:r>
            <a:r>
              <a:rPr lang="en-US" sz="2000" b="1" dirty="0" smtClean="0"/>
              <a:t>?</a:t>
            </a:r>
          </a:p>
          <a:p>
            <a:pPr marL="457200" indent="-457200">
              <a:lnSpc>
                <a:spcPct val="200000"/>
              </a:lnSpc>
              <a:buAutoNum type="arabicPeriod"/>
            </a:pPr>
            <a:r>
              <a:rPr lang="en-US" sz="2000" b="1" dirty="0" smtClean="0"/>
              <a:t>¿</a:t>
            </a:r>
            <a:r>
              <a:rPr lang="en-US" sz="2000" b="1" dirty="0" err="1" smtClean="0"/>
              <a:t>Adónde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fueron</a:t>
            </a:r>
            <a:r>
              <a:rPr lang="en-US" sz="2000" b="1" dirty="0" smtClean="0"/>
              <a:t> un </a:t>
            </a:r>
            <a:r>
              <a:rPr lang="en-US" sz="2000" b="1" dirty="0" err="1" smtClean="0"/>
              <a:t>día</a:t>
            </a:r>
            <a:r>
              <a:rPr lang="en-US" sz="2000" b="1" dirty="0" smtClean="0"/>
              <a:t>?</a:t>
            </a:r>
          </a:p>
          <a:p>
            <a:pPr marL="457200" indent="-457200">
              <a:lnSpc>
                <a:spcPct val="200000"/>
              </a:lnSpc>
              <a:buAutoNum type="arabicPeriod"/>
            </a:pPr>
            <a:r>
              <a:rPr lang="en-US" sz="2000" b="1" dirty="0" smtClean="0"/>
              <a:t>¿</a:t>
            </a:r>
            <a:r>
              <a:rPr lang="en-US" sz="2000" b="1" dirty="0" err="1" smtClean="0"/>
              <a:t>Qué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hizo</a:t>
            </a:r>
            <a:r>
              <a:rPr lang="en-US" sz="2000" b="1" dirty="0" smtClean="0"/>
              <a:t> Arturo </a:t>
            </a:r>
            <a:r>
              <a:rPr lang="en-US" sz="2000" b="1" dirty="0" err="1" smtClean="0"/>
              <a:t>en</a:t>
            </a:r>
            <a:r>
              <a:rPr lang="en-US" sz="2000" b="1" dirty="0" smtClean="0"/>
              <a:t> el </a:t>
            </a:r>
            <a:r>
              <a:rPr lang="en-US" sz="2000" b="1" dirty="0" err="1" smtClean="0"/>
              <a:t>parque</a:t>
            </a:r>
            <a:r>
              <a:rPr lang="en-US" sz="2000" b="1" dirty="0" smtClean="0"/>
              <a:t>?</a:t>
            </a:r>
          </a:p>
          <a:p>
            <a:pPr marL="457200" indent="-457200">
              <a:lnSpc>
                <a:spcPct val="200000"/>
              </a:lnSpc>
              <a:buAutoNum type="arabicPeriod"/>
            </a:pPr>
            <a:r>
              <a:rPr lang="en-US" sz="2000" b="1" dirty="0" smtClean="0"/>
              <a:t>¿</a:t>
            </a:r>
            <a:r>
              <a:rPr lang="en-US" sz="2000" b="1" dirty="0" err="1" smtClean="0"/>
              <a:t>Qué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hicieron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sus</a:t>
            </a:r>
            <a:r>
              <a:rPr lang="en-US" sz="2000" b="1" dirty="0" smtClean="0"/>
              <a:t> padres </a:t>
            </a:r>
            <a:r>
              <a:rPr lang="en-US" sz="2000" b="1" dirty="0" err="1" smtClean="0"/>
              <a:t>allí</a:t>
            </a:r>
            <a:r>
              <a:rPr lang="en-US" sz="2000" b="1" dirty="0" smtClean="0"/>
              <a:t>?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624468" y="3352800"/>
            <a:ext cx="2183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.</a:t>
            </a:r>
            <a:endParaRPr lang="en-US" sz="1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069722" y="4953000"/>
            <a:ext cx="2183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.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13208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3616</TotalTime>
  <Words>358</Words>
  <Application>Microsoft Office PowerPoint</Application>
  <PresentationFormat>On-screen Show (4:3)</PresentationFormat>
  <Paragraphs>45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La semana pasada, pg. #71, ej #12</vt:lpstr>
      <vt:lpstr>¡Una fiesta!, pg. #71, ej #13</vt:lpstr>
      <vt:lpstr>¡Durante las vacaciones!, pg. #71, ej #14 TXT CD 2, Track 17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12 de septiembre de 2012</dc:title>
  <dc:creator>Dawn</dc:creator>
  <cp:lastModifiedBy>Dawn</cp:lastModifiedBy>
  <cp:revision>127</cp:revision>
  <dcterms:created xsi:type="dcterms:W3CDTF">2012-09-11T08:31:56Z</dcterms:created>
  <dcterms:modified xsi:type="dcterms:W3CDTF">2014-11-17T15:25:33Z</dcterms:modified>
</cp:coreProperties>
</file>