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0E0D-ECBA-476D-B77D-A2B34B641703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72D-55C0-4E86-80AB-290EFF8F155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0E0D-ECBA-476D-B77D-A2B34B641703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72D-55C0-4E86-80AB-290EFF8F1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0E0D-ECBA-476D-B77D-A2B34B641703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72D-55C0-4E86-80AB-290EFF8F1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0E0D-ECBA-476D-B77D-A2B34B641703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72D-55C0-4E86-80AB-290EFF8F15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0E0D-ECBA-476D-B77D-A2B34B641703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72D-55C0-4E86-80AB-290EFF8F1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0E0D-ECBA-476D-B77D-A2B34B641703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72D-55C0-4E86-80AB-290EFF8F15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0E0D-ECBA-476D-B77D-A2B34B641703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72D-55C0-4E86-80AB-290EFF8F15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0E0D-ECBA-476D-B77D-A2B34B641703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72D-55C0-4E86-80AB-290EFF8F1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0E0D-ECBA-476D-B77D-A2B34B641703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72D-55C0-4E86-80AB-290EFF8F1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0E0D-ECBA-476D-B77D-A2B34B641703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72D-55C0-4E86-80AB-290EFF8F1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0E0D-ECBA-476D-B77D-A2B34B641703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B72D-55C0-4E86-80AB-290EFF8F155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260E0D-ECBA-476D-B77D-A2B34B641703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CDB72D-55C0-4E86-80AB-290EFF8F15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000999" cy="5105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Izquierda</a:t>
            </a:r>
            <a:r>
              <a:rPr lang="en-US" sz="3200" b="1" dirty="0" smtClean="0"/>
              <a:t>, </a:t>
            </a:r>
            <a:r>
              <a:rPr lang="en-US" sz="3200" b="1" dirty="0" err="1"/>
              <a:t>D</a:t>
            </a:r>
            <a:r>
              <a:rPr lang="en-US" sz="3200" b="1" dirty="0" err="1" smtClean="0"/>
              <a:t>erecha</a:t>
            </a:r>
            <a:endParaRPr lang="en-US" sz="3200" b="1" dirty="0" smtClean="0"/>
          </a:p>
          <a:p>
            <a:pPr algn="ctr"/>
            <a:r>
              <a:rPr lang="en-US" sz="3200" b="1" dirty="0" err="1" smtClean="0"/>
              <a:t>Delante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Detrás</a:t>
            </a:r>
            <a:r>
              <a:rPr lang="en-US" sz="3200" b="1" dirty="0" smtClean="0"/>
              <a:t>.</a:t>
            </a:r>
          </a:p>
          <a:p>
            <a:pPr algn="ctr"/>
            <a:r>
              <a:rPr lang="en-US" sz="3200" b="1" dirty="0" err="1" smtClean="0"/>
              <a:t>Cerca</a:t>
            </a:r>
            <a:r>
              <a:rPr lang="en-US" sz="3200" b="1" dirty="0" smtClean="0"/>
              <a:t> y </a:t>
            </a:r>
            <a:r>
              <a:rPr lang="en-US" sz="3200" b="1" dirty="0" err="1" smtClean="0"/>
              <a:t>Lejos</a:t>
            </a:r>
            <a:endParaRPr lang="en-US" sz="3200" b="1" dirty="0" smtClean="0"/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Y </a:t>
            </a:r>
            <a:r>
              <a:rPr lang="en-US" sz="3200" b="1" dirty="0" err="1" smtClean="0">
                <a:solidFill>
                  <a:srgbClr val="FF0000"/>
                </a:solidFill>
              </a:rPr>
              <a:t>Algo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Más</a:t>
            </a:r>
            <a:r>
              <a:rPr lang="en-US" sz="3200" b="1" dirty="0">
                <a:solidFill>
                  <a:srgbClr val="FF0000"/>
                </a:solidFill>
              </a:rPr>
              <a:t>.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smtClean="0"/>
              <a:t>Al </a:t>
            </a:r>
            <a:r>
              <a:rPr lang="en-US" sz="3200" b="1" dirty="0" err="1" smtClean="0"/>
              <a:t>lado</a:t>
            </a:r>
            <a:r>
              <a:rPr lang="en-US" sz="3200" b="1" dirty="0" smtClean="0"/>
              <a:t> y </a:t>
            </a:r>
            <a:r>
              <a:rPr lang="en-US" sz="3200" b="1" dirty="0" err="1" smtClean="0"/>
              <a:t>Dentro</a:t>
            </a:r>
            <a:endParaRPr lang="en-US" sz="3200" b="1" dirty="0" smtClean="0"/>
          </a:p>
          <a:p>
            <a:pPr algn="ctr"/>
            <a:r>
              <a:rPr lang="en-US" sz="3200" b="1" dirty="0" err="1" smtClean="0"/>
              <a:t>Debajo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Encima</a:t>
            </a:r>
            <a:r>
              <a:rPr lang="en-US" sz="3200" b="1" dirty="0" smtClean="0"/>
              <a:t>.</a:t>
            </a: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Ahora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muchachos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Se </a:t>
            </a:r>
            <a:r>
              <a:rPr lang="en-US" sz="3200" b="1" dirty="0" err="1" smtClean="0">
                <a:solidFill>
                  <a:srgbClr val="FF0000"/>
                </a:solidFill>
              </a:rPr>
              <a:t>acaba</a:t>
            </a:r>
            <a:r>
              <a:rPr lang="en-US" sz="3200" b="1" dirty="0" smtClean="0">
                <a:solidFill>
                  <a:srgbClr val="FF0000"/>
                </a:solidFill>
              </a:rPr>
              <a:t> el </a:t>
            </a:r>
            <a:r>
              <a:rPr lang="en-US" sz="3200" b="1" dirty="0" err="1" smtClean="0">
                <a:solidFill>
                  <a:srgbClr val="FF0000"/>
                </a:solidFill>
              </a:rPr>
              <a:t>rima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1"/>
            <a:ext cx="7175351" cy="1447800"/>
          </a:xfrm>
        </p:spPr>
        <p:txBody>
          <a:bodyPr/>
          <a:lstStyle/>
          <a:p>
            <a:pPr algn="ctr"/>
            <a:r>
              <a:rPr lang="en-US" sz="4000" dirty="0" smtClean="0"/>
              <a:t>El </a:t>
            </a:r>
            <a:r>
              <a:rPr lang="en-US" sz="4000" dirty="0" err="1" smtClean="0"/>
              <a:t>rima</a:t>
            </a:r>
            <a:r>
              <a:rPr lang="en-US" sz="4000" dirty="0" smtClean="0"/>
              <a:t> de </a:t>
            </a:r>
            <a:r>
              <a:rPr lang="en-US" sz="4000" dirty="0" err="1" smtClean="0"/>
              <a:t>preposiciones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103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</TotalTime>
  <Words>33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El rima de preposiciones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28 de octubre de 2011 Calentamiento</dc:title>
  <dc:creator>Administrator</dc:creator>
  <cp:lastModifiedBy>Administrator</cp:lastModifiedBy>
  <cp:revision>5</cp:revision>
  <dcterms:created xsi:type="dcterms:W3CDTF">2011-10-28T14:53:00Z</dcterms:created>
  <dcterms:modified xsi:type="dcterms:W3CDTF">2012-03-22T14:23:20Z</dcterms:modified>
</cp:coreProperties>
</file>