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63B2-642B-43EF-A305-756B812C6A9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C5E353-E549-4D96-9CB0-ADECE1DE16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63B2-642B-43EF-A305-756B812C6A9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E353-E549-4D96-9CB0-ADECE1DE16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C5E353-E549-4D96-9CB0-ADECE1DE16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63B2-642B-43EF-A305-756B812C6A9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63B2-642B-43EF-A305-756B812C6A9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C5E353-E549-4D96-9CB0-ADECE1DE16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63B2-642B-43EF-A305-756B812C6A9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C5E353-E549-4D96-9CB0-ADECE1DE16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39963B2-642B-43EF-A305-756B812C6A9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5E353-E549-4D96-9CB0-ADECE1DE16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63B2-642B-43EF-A305-756B812C6A9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C5E353-E549-4D96-9CB0-ADECE1DE16E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63B2-642B-43EF-A305-756B812C6A9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C5E353-E549-4D96-9CB0-ADECE1DE1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63B2-642B-43EF-A305-756B812C6A9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C5E353-E549-4D96-9CB0-ADECE1DE1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C5E353-E549-4D96-9CB0-ADECE1DE16E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63B2-642B-43EF-A305-756B812C6A9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C5E353-E549-4D96-9CB0-ADECE1DE16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39963B2-642B-43EF-A305-756B812C6A9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39963B2-642B-43EF-A305-756B812C6A9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C5E353-E549-4D96-9CB0-ADECE1DE16E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Quién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 the notecard, please describe yourself in Spanish using the below criteria. Don’t forget to put your name on the card.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Say where you are from.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Provide a short description of what you look like.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List </a:t>
            </a:r>
            <a:r>
              <a:rPr lang="en-US" sz="2400" b="1" u="sng" dirty="0" smtClean="0"/>
              <a:t>two</a:t>
            </a:r>
            <a:r>
              <a:rPr lang="en-US" sz="2400" dirty="0" smtClean="0"/>
              <a:t> adjectives to describe yourself.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smtClean="0"/>
              <a:t>Say what you </a:t>
            </a:r>
            <a:r>
              <a:rPr lang="en-US" sz="2400" b="1" u="sng" dirty="0" smtClean="0"/>
              <a:t>like</a:t>
            </a:r>
            <a:r>
              <a:rPr lang="en-US" sz="2400" dirty="0" smtClean="0"/>
              <a:t> to do in your free time.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70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</TotalTime>
  <Words>67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¿Quién Es?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¿Quién Es?</dc:title>
  <dc:creator>Dawn</dc:creator>
  <cp:lastModifiedBy>Administrator</cp:lastModifiedBy>
  <cp:revision>1</cp:revision>
  <dcterms:created xsi:type="dcterms:W3CDTF">2012-12-05T01:11:58Z</dcterms:created>
  <dcterms:modified xsi:type="dcterms:W3CDTF">2012-12-05T13:04:23Z</dcterms:modified>
</cp:coreProperties>
</file>