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62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4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8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D9FC-5C69-4568-88D7-30FB5B6B7086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hutterstock.com/es/s/%22tarjeta+postal%22/search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 eaLnBrk="1" hangingPunct="1"/>
            <a:r>
              <a:rPr lang="en-GB" sz="2800" b="1" dirty="0" err="1">
                <a:latin typeface="Comic Sans MS" pitchFamily="66" charset="0"/>
              </a:rPr>
              <a:t>a</a:t>
            </a:r>
            <a:r>
              <a:rPr lang="en-GB" sz="2800" b="1" dirty="0" err="1" smtClean="0">
                <a:latin typeface="Comic Sans MS" pitchFamily="66" charset="0"/>
              </a:rPr>
              <a:t>campar</a:t>
            </a:r>
            <a:r>
              <a:rPr lang="en-GB" sz="2800" b="1" dirty="0" smtClean="0">
                <a:latin typeface="Comic Sans MS" pitchFamily="66" charset="0"/>
              </a:rPr>
              <a:t> 	</a:t>
            </a:r>
            <a:r>
              <a:rPr lang="en-GB" sz="2800" b="1" dirty="0" err="1" smtClean="0">
                <a:latin typeface="Comic Sans MS" pitchFamily="66" charset="0"/>
              </a:rPr>
              <a:t>mandar</a:t>
            </a:r>
            <a:r>
              <a:rPr lang="en-GB" sz="2800" b="1" dirty="0" smtClean="0">
                <a:latin typeface="Comic Sans MS" pitchFamily="66" charset="0"/>
              </a:rPr>
              <a:t> 	</a:t>
            </a:r>
            <a:r>
              <a:rPr lang="en-GB" sz="2800" b="1" dirty="0" err="1" smtClean="0">
                <a:latin typeface="Comic Sans MS" pitchFamily="66" charset="0"/>
              </a:rPr>
              <a:t>montar</a:t>
            </a:r>
            <a:r>
              <a:rPr lang="en-GB" sz="2800" b="1" dirty="0" smtClean="0">
                <a:latin typeface="Comic Sans MS" pitchFamily="66" charset="0"/>
              </a:rPr>
              <a:t> 	</a:t>
            </a:r>
            <a:r>
              <a:rPr lang="en-GB" sz="2800" b="1" dirty="0" err="1" smtClean="0">
                <a:latin typeface="Comic Sans MS" pitchFamily="66" charset="0"/>
              </a:rPr>
              <a:t>tomar</a:t>
            </a:r>
            <a:r>
              <a:rPr lang="en-GB" sz="2800" b="1" dirty="0" smtClean="0">
                <a:latin typeface="Comic Sans MS" pitchFamily="66" charset="0"/>
              </a:rPr>
              <a:t> 	</a:t>
            </a:r>
            <a:r>
              <a:rPr lang="en-GB" sz="2800" b="1" dirty="0" err="1" smtClean="0">
                <a:latin typeface="Comic Sans MS" pitchFamily="66" charset="0"/>
              </a:rPr>
              <a:t>visitar</a:t>
            </a:r>
            <a:endParaRPr lang="en-GB" sz="2800" b="1" dirty="0" smtClean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35" y="1256467"/>
            <a:ext cx="8686800" cy="5447645"/>
          </a:xfrm>
          <a:prstGeom prst="rect">
            <a:avLst/>
          </a:prstGeom>
          <a:ln w="73025" cmpd="sng">
            <a:prstDash val="sysDot"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Escribe </a:t>
            </a:r>
            <a:r>
              <a:rPr lang="en-US" sz="2000" b="1" dirty="0" err="1" smtClean="0"/>
              <a:t>las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preguntas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usando</a:t>
            </a:r>
            <a:r>
              <a:rPr lang="en-US" sz="2000" b="1" dirty="0" smtClean="0"/>
              <a:t> el </a:t>
            </a:r>
            <a:r>
              <a:rPr lang="en-US" sz="2000" b="1" dirty="0" err="1" smtClean="0"/>
              <a:t>pretérito</a:t>
            </a:r>
            <a:r>
              <a:rPr lang="en-US" sz="2000" b="1" dirty="0" smtClean="0"/>
              <a:t>. Y </a:t>
            </a:r>
            <a:r>
              <a:rPr lang="en-US" sz="2000" b="1" dirty="0" err="1" smtClean="0"/>
              <a:t>luego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pregúntale</a:t>
            </a:r>
            <a:r>
              <a:rPr lang="en-US" sz="2000" b="1" dirty="0" smtClean="0"/>
              <a:t> a </a:t>
            </a:r>
            <a:r>
              <a:rPr lang="en-US" sz="2000" b="1" dirty="0" err="1" smtClean="0"/>
              <a:t>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compañero</a:t>
            </a:r>
            <a:r>
              <a:rPr lang="en-US" sz="2000" b="1" dirty="0" smtClean="0"/>
              <a:t>(a) </a:t>
            </a:r>
            <a:r>
              <a:rPr lang="en-US" sz="2000" b="1" dirty="0" err="1" smtClean="0"/>
              <a:t>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participó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actividades</a:t>
            </a:r>
            <a:r>
              <a:rPr lang="en-US" sz="2000" b="1" dirty="0" smtClean="0"/>
              <a:t> el </a:t>
            </a:r>
            <a:r>
              <a:rPr lang="en-US" sz="2000" b="1" dirty="0" err="1" smtClean="0"/>
              <a:t>año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pasado</a:t>
            </a:r>
            <a:r>
              <a:rPr lang="en-US" sz="2000" b="1" dirty="0" smtClean="0"/>
              <a:t>. </a:t>
            </a:r>
          </a:p>
          <a:p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Lucida Handwriting" panose="03010101010101010101" pitchFamily="66" charset="0"/>
              </a:rPr>
              <a:t>¡</a:t>
            </a:r>
            <a:r>
              <a:rPr lang="en-US" dirty="0" err="1" smtClean="0">
                <a:latin typeface="Lucida Handwriting" panose="03010101010101010101" pitchFamily="66" charset="0"/>
              </a:rPr>
              <a:t>Hola</a:t>
            </a:r>
            <a:r>
              <a:rPr lang="en-US" dirty="0" smtClean="0">
                <a:latin typeface="Lucida Handwriting" panose="03010101010101010101" pitchFamily="66" charset="0"/>
              </a:rPr>
              <a:t> Laura!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ucida Handwriting" panose="03010101010101010101" pitchFamily="66" charset="0"/>
              </a:rPr>
              <a:t>Me </a:t>
            </a:r>
            <a:r>
              <a:rPr lang="en-US" dirty="0" err="1" smtClean="0">
                <a:latin typeface="Lucida Handwriting" panose="03010101010101010101" pitchFamily="66" charset="0"/>
              </a:rPr>
              <a:t>encanta</a:t>
            </a:r>
            <a:r>
              <a:rPr lang="en-US" dirty="0" smtClean="0">
                <a:latin typeface="Lucida Handwriting" panose="03010101010101010101" pitchFamily="66" charset="0"/>
              </a:rPr>
              <a:t> Playa Hermosa, Costa Rica.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Lucida Handwriting" panose="03010101010101010101" pitchFamily="66" charset="0"/>
              </a:rPr>
              <a:t>Anteayer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  <a:r>
              <a:rPr lang="en-US" dirty="0" err="1" smtClean="0">
                <a:latin typeface="Lucida Handwriting" panose="03010101010101010101" pitchFamily="66" charset="0"/>
              </a:rPr>
              <a:t>nosotros</a:t>
            </a:r>
            <a:r>
              <a:rPr lang="en-US" dirty="0" smtClean="0">
                <a:latin typeface="Lucida Handwriting" panose="03010101010101010101" pitchFamily="66" charset="0"/>
              </a:rPr>
              <a:t> _________ </a:t>
            </a:r>
            <a:r>
              <a:rPr lang="en-US" dirty="0" err="1" smtClean="0">
                <a:latin typeface="Lucida Handwriting" panose="03010101010101010101" pitchFamily="66" charset="0"/>
              </a:rPr>
              <a:t>en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  <a:r>
              <a:rPr lang="en-US" dirty="0" err="1" smtClean="0">
                <a:latin typeface="Lucida Handwriting" panose="03010101010101010101" pitchFamily="66" charset="0"/>
              </a:rPr>
              <a:t>las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Lucida Handwriting" panose="03010101010101010101" pitchFamily="66" charset="0"/>
              </a:rPr>
              <a:t>montanas</a:t>
            </a:r>
            <a:r>
              <a:rPr lang="en-US" dirty="0" smtClean="0">
                <a:latin typeface="Lucida Handwriting" panose="03010101010101010101" pitchFamily="66" charset="0"/>
              </a:rPr>
              <a:t>. Papa les ________ </a:t>
            </a:r>
            <a:r>
              <a:rPr lang="en-US" dirty="0" err="1" smtClean="0">
                <a:latin typeface="Lucida Handwriting" panose="03010101010101010101" pitchFamily="66" charset="0"/>
              </a:rPr>
              <a:t>unas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  <a:r>
              <a:rPr lang="en-US" dirty="0" err="1" smtClean="0">
                <a:latin typeface="Lucida Handwriting" panose="03010101010101010101" pitchFamily="66" charset="0"/>
              </a:rPr>
              <a:t>tarjetas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Lucida Handwriting" panose="03010101010101010101" pitchFamily="66" charset="0"/>
              </a:rPr>
              <a:t>postales</a:t>
            </a:r>
            <a:r>
              <a:rPr lang="en-US" dirty="0" smtClean="0">
                <a:latin typeface="Lucida Handwriting" panose="03010101010101010101" pitchFamily="66" charset="0"/>
              </a:rPr>
              <a:t> a </a:t>
            </a:r>
            <a:r>
              <a:rPr lang="en-US" dirty="0" err="1" smtClean="0">
                <a:latin typeface="Lucida Handwriting" panose="03010101010101010101" pitchFamily="66" charset="0"/>
              </a:rPr>
              <a:t>sus</a:t>
            </a:r>
            <a:r>
              <a:rPr lang="en-US" dirty="0">
                <a:latin typeface="Lucida Handwriting" panose="03010101010101010101" pitchFamily="66" charset="0"/>
              </a:rPr>
              <a:t> </a:t>
            </a:r>
            <a:r>
              <a:rPr lang="en-US" dirty="0" smtClean="0">
                <a:latin typeface="Lucida Handwriting" panose="03010101010101010101" pitchFamily="66" charset="0"/>
              </a:rPr>
              <a:t>amigos. Mama y Sandra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ucida Handwriting" panose="03010101010101010101" pitchFamily="66" charset="0"/>
              </a:rPr>
              <a:t>________ a </a:t>
            </a:r>
            <a:r>
              <a:rPr lang="en-US" dirty="0" err="1" smtClean="0">
                <a:latin typeface="Lucida Handwriting" panose="03010101010101010101" pitchFamily="66" charset="0"/>
              </a:rPr>
              <a:t>caballo</a:t>
            </a:r>
            <a:r>
              <a:rPr lang="en-US" dirty="0" smtClean="0">
                <a:latin typeface="Lucida Handwriting" panose="03010101010101010101" pitchFamily="66" charset="0"/>
              </a:rPr>
              <a:t>. Yo ________ </a:t>
            </a:r>
            <a:r>
              <a:rPr lang="en-US" dirty="0" err="1" smtClean="0">
                <a:latin typeface="Lucida Handwriting" panose="03010101010101010101" pitchFamily="66" charset="0"/>
              </a:rPr>
              <a:t>muchas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Lucida Handwriting" panose="03010101010101010101" pitchFamily="66" charset="0"/>
              </a:rPr>
              <a:t>fotos</a:t>
            </a:r>
            <a:r>
              <a:rPr lang="en-US" dirty="0" smtClean="0">
                <a:latin typeface="Lucida Handwriting" panose="03010101010101010101" pitchFamily="66" charset="0"/>
              </a:rPr>
              <a:t>. Ayer mi </a:t>
            </a:r>
            <a:r>
              <a:rPr lang="en-US" dirty="0" err="1" smtClean="0">
                <a:latin typeface="Lucida Handwriting" panose="03010101010101010101" pitchFamily="66" charset="0"/>
              </a:rPr>
              <a:t>familia</a:t>
            </a:r>
            <a:r>
              <a:rPr lang="en-US" dirty="0" smtClean="0">
                <a:latin typeface="Lucida Handwriting" panose="03010101010101010101" pitchFamily="66" charset="0"/>
              </a:rPr>
              <a:t> y </a:t>
            </a:r>
            <a:r>
              <a:rPr lang="en-US" dirty="0" err="1" smtClean="0">
                <a:latin typeface="Lucida Handwriting" panose="03010101010101010101" pitchFamily="66" charset="0"/>
              </a:rPr>
              <a:t>yo</a:t>
            </a:r>
            <a:r>
              <a:rPr lang="en-US" dirty="0" smtClean="0">
                <a:latin typeface="Lucida Handwriting" panose="03010101010101010101" pitchFamily="66" charset="0"/>
              </a:rPr>
              <a:t> ________ un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Lucida Handwriting" panose="03010101010101010101" pitchFamily="66" charset="0"/>
              </a:rPr>
              <a:t>museo</a:t>
            </a:r>
            <a:r>
              <a:rPr lang="en-US" dirty="0" smtClean="0">
                <a:latin typeface="Lucida Handwriting" panose="03010101010101010101" pitchFamily="66" charset="0"/>
              </a:rPr>
              <a:t>. ¡</a:t>
            </a:r>
            <a:r>
              <a:rPr lang="en-US" dirty="0" err="1" smtClean="0">
                <a:latin typeface="Lucida Handwriting" panose="03010101010101010101" pitchFamily="66" charset="0"/>
              </a:rPr>
              <a:t>Que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  <a:r>
              <a:rPr lang="en-US" dirty="0" err="1" smtClean="0">
                <a:latin typeface="Lucida Handwriting" panose="03010101010101010101" pitchFamily="66" charset="0"/>
              </a:rPr>
              <a:t>aburrido</a:t>
            </a:r>
            <a:r>
              <a:rPr lang="en-US" dirty="0" smtClean="0">
                <a:latin typeface="Lucida Handwriting" panose="03010101010101010101" pitchFamily="66" charset="0"/>
              </a:rPr>
              <a:t>! ¿</a:t>
            </a:r>
            <a:r>
              <a:rPr lang="en-US" dirty="0" err="1" smtClean="0">
                <a:latin typeface="Lucida Handwriting" panose="03010101010101010101" pitchFamily="66" charset="0"/>
              </a:rPr>
              <a:t>Tú</a:t>
            </a:r>
            <a:r>
              <a:rPr lang="en-US" dirty="0" smtClean="0">
                <a:latin typeface="Lucida Handwriting" panose="03010101010101010101" pitchFamily="66" charset="0"/>
              </a:rPr>
              <a:t> _____ un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Lucida Handwriting" panose="03010101010101010101" pitchFamily="66" charset="0"/>
              </a:rPr>
              <a:t>Museo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  <a:r>
              <a:rPr lang="en-US" dirty="0" err="1" smtClean="0">
                <a:latin typeface="Lucida Handwriting" panose="03010101010101010101" pitchFamily="66" charset="0"/>
              </a:rPr>
              <a:t>durante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  <a:r>
              <a:rPr lang="en-US" dirty="0" err="1" smtClean="0">
                <a:latin typeface="Lucida Handwriting" panose="03010101010101010101" pitchFamily="66" charset="0"/>
              </a:rPr>
              <a:t>las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  <a:r>
              <a:rPr lang="en-US" dirty="0" err="1" smtClean="0">
                <a:latin typeface="Lucida Handwriting" panose="03010101010101010101" pitchFamily="66" charset="0"/>
              </a:rPr>
              <a:t>vacaciones</a:t>
            </a:r>
            <a:r>
              <a:rPr lang="en-US" dirty="0" smtClean="0">
                <a:latin typeface="Lucida Handwriting" panose="03010101010101010101" pitchFamily="66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ucida Handwriting" panose="03010101010101010101" pitchFamily="66" charset="0"/>
              </a:rPr>
              <a:t>¡</a:t>
            </a:r>
            <a:r>
              <a:rPr lang="en-US" dirty="0" err="1" smtClean="0">
                <a:latin typeface="Lucida Handwriting" panose="03010101010101010101" pitchFamily="66" charset="0"/>
              </a:rPr>
              <a:t>Prefiero</a:t>
            </a:r>
            <a:r>
              <a:rPr lang="en-US" dirty="0" smtClean="0">
                <a:latin typeface="Lucida Handwriting" panose="03010101010101010101" pitchFamily="66" charset="0"/>
              </a:rPr>
              <a:t> </a:t>
            </a:r>
            <a:r>
              <a:rPr lang="en-US" dirty="0" err="1" smtClean="0">
                <a:latin typeface="Lucida Handwriting" panose="03010101010101010101" pitchFamily="66" charset="0"/>
              </a:rPr>
              <a:t>pescar</a:t>
            </a:r>
            <a:r>
              <a:rPr lang="en-US" dirty="0" smtClean="0">
                <a:latin typeface="Lucida Handwriting" panose="03010101010101010101" pitchFamily="66" charset="0"/>
              </a:rPr>
              <a:t>!</a:t>
            </a:r>
            <a:endParaRPr lang="en-US" b="1" dirty="0" smtClean="0">
              <a:latin typeface="Lucida Handwriting" panose="03010101010101010101" pitchFamily="66" charset="0"/>
            </a:endParaRPr>
          </a:p>
          <a:p>
            <a:endParaRPr lang="en-US" b="1" dirty="0"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4468" y="33528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69722" y="49530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24468" y="2335548"/>
            <a:ext cx="0" cy="4419600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34109" y="4475945"/>
            <a:ext cx="25170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Laura Sánchez</a:t>
            </a:r>
          </a:p>
          <a:p>
            <a:r>
              <a:rPr lang="en-US" dirty="0" smtClean="0">
                <a:latin typeface="Lucida Handwriting" panose="03010101010101010101" pitchFamily="66" charset="0"/>
              </a:rPr>
              <a:t>1051 Collins Blvd.</a:t>
            </a:r>
          </a:p>
          <a:p>
            <a:r>
              <a:rPr lang="en-US" dirty="0" smtClean="0">
                <a:latin typeface="Lucida Handwriting" panose="03010101010101010101" pitchFamily="66" charset="0"/>
              </a:rPr>
              <a:t>Miami Beach, FL</a:t>
            </a:r>
          </a:p>
          <a:p>
            <a:r>
              <a:rPr lang="en-US" dirty="0" smtClean="0">
                <a:latin typeface="Lucida Handwriting" panose="03010101010101010101" pitchFamily="66" charset="0"/>
              </a:rPr>
              <a:t>33139</a:t>
            </a:r>
            <a:endParaRPr lang="en-US" dirty="0">
              <a:latin typeface="Lucida Handwriting" panose="03010101010101010101" pitchFamily="66" charset="0"/>
            </a:endParaRPr>
          </a:p>
        </p:txBody>
      </p:sp>
      <p:pic>
        <p:nvPicPr>
          <p:cNvPr id="1026" name="Picture 2" descr="http://thumb7.shutterstock.com/display_pic_with_logo/76950/76950,1322934790,11/stock-photo-costa-rica-circa-a-stamp-printed-in-costa-rica-shows-a-penaeus-vannamei-circa-90056794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" t="5524" r="5292" b="10404"/>
          <a:stretch/>
        </p:blipFill>
        <p:spPr bwMode="auto">
          <a:xfrm>
            <a:off x="6553200" y="2180511"/>
            <a:ext cx="1902625" cy="141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0" y="3106579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Lucida Handwriting" panose="03010101010101010101" pitchFamily="66" charset="0"/>
              </a:rPr>
              <a:t>1.</a:t>
            </a:r>
            <a:endParaRPr lang="en-US" sz="1000" b="1" dirty="0">
              <a:latin typeface="Lucida Handwriting" panose="03010101010101010101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4453" y="3505200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Lucida Handwriting" panose="03010101010101010101" pitchFamily="66" charset="0"/>
              </a:rPr>
              <a:t>2</a:t>
            </a:r>
            <a:r>
              <a:rPr lang="en-US" sz="1000" b="1" dirty="0" smtClean="0">
                <a:latin typeface="Lucida Handwriting" panose="03010101010101010101" pitchFamily="66" charset="0"/>
              </a:rPr>
              <a:t>.</a:t>
            </a:r>
            <a:endParaRPr lang="en-US" sz="1000" b="1" dirty="0">
              <a:latin typeface="Lucida Handwriting" panose="03010101010101010101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4299127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Lucida Handwriting" panose="03010101010101010101" pitchFamily="66" charset="0"/>
              </a:rPr>
              <a:t>3.</a:t>
            </a:r>
            <a:endParaRPr lang="en-US" sz="1000" b="1" dirty="0">
              <a:latin typeface="Lucida Handwriting" panose="03010101010101010101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7883" y="4352834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Lucida Handwriting" panose="03010101010101010101" pitchFamily="66" charset="0"/>
              </a:rPr>
              <a:t>4</a:t>
            </a:r>
            <a:r>
              <a:rPr lang="en-US" sz="1000" b="1" dirty="0" smtClean="0">
                <a:latin typeface="Lucida Handwriting" panose="03010101010101010101" pitchFamily="66" charset="0"/>
              </a:rPr>
              <a:t>.</a:t>
            </a:r>
            <a:endParaRPr lang="en-US" sz="1000" b="1" dirty="0">
              <a:latin typeface="Lucida Handwriting" panose="03010101010101010101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8600" y="4726108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Lucida Handwriting" panose="03010101010101010101" pitchFamily="66" charset="0"/>
              </a:rPr>
              <a:t>5.</a:t>
            </a:r>
            <a:endParaRPr lang="en-US" sz="1000" b="1" dirty="0">
              <a:latin typeface="Lucida Handwriting" panose="03010101010101010101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8600" y="519922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Lucida Handwriting" panose="03010101010101010101" pitchFamily="66" charset="0"/>
              </a:rPr>
              <a:t>6</a:t>
            </a:r>
            <a:r>
              <a:rPr lang="en-US" sz="1000" b="1" dirty="0" smtClean="0">
                <a:latin typeface="Lucida Handwriting" panose="03010101010101010101" pitchFamily="66" charset="0"/>
              </a:rPr>
              <a:t>.</a:t>
            </a:r>
            <a:endParaRPr lang="en-US" sz="1000" b="1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0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b="1" dirty="0" err="1"/>
              <a:t>Usa</a:t>
            </a:r>
            <a:r>
              <a:rPr lang="en-US" sz="2400" b="1" dirty="0"/>
              <a:t> el “app”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tu</a:t>
            </a:r>
            <a:r>
              <a:rPr lang="en-US" sz="2400" b="1" dirty="0"/>
              <a:t> </a:t>
            </a:r>
            <a:r>
              <a:rPr lang="en-US" sz="2400" b="1" dirty="0" err="1"/>
              <a:t>ipad</a:t>
            </a:r>
            <a:r>
              <a:rPr lang="en-US" sz="2400" b="1" dirty="0"/>
              <a:t> para </a:t>
            </a:r>
            <a:r>
              <a:rPr lang="en-US" sz="2400" b="1" dirty="0" err="1" smtClean="0"/>
              <a:t>escribir</a:t>
            </a:r>
            <a:r>
              <a:rPr lang="en-US" sz="2400" b="1" dirty="0" smtClean="0"/>
              <a:t> </a:t>
            </a:r>
            <a:r>
              <a:rPr lang="en-US" sz="2400" b="1" dirty="0" err="1"/>
              <a:t>una</a:t>
            </a:r>
            <a:r>
              <a:rPr lang="en-US" sz="2400" b="1" dirty="0"/>
              <a:t> </a:t>
            </a:r>
            <a:r>
              <a:rPr lang="en-US" sz="2400" b="1" dirty="0" err="1"/>
              <a:t>tarjeta</a:t>
            </a:r>
            <a:r>
              <a:rPr lang="en-US" sz="2400" b="1" dirty="0"/>
              <a:t> postal de </a:t>
            </a:r>
            <a:r>
              <a:rPr lang="en-US" sz="2400" b="1" dirty="0" err="1"/>
              <a:t>tu</a:t>
            </a:r>
            <a:r>
              <a:rPr lang="en-US" sz="2400" b="1" dirty="0"/>
              <a:t> </a:t>
            </a:r>
            <a:r>
              <a:rPr lang="en-US" sz="2400" b="1" dirty="0" err="1"/>
              <a:t>viaje</a:t>
            </a:r>
            <a:r>
              <a:rPr lang="en-US" sz="2400" b="1" dirty="0"/>
              <a:t>. </a:t>
            </a:r>
            <a:r>
              <a:rPr lang="en-US" sz="2400" b="1" dirty="0" err="1"/>
              <a:t>Puedes</a:t>
            </a:r>
            <a:r>
              <a:rPr lang="en-US" sz="2400" b="1" dirty="0"/>
              <a:t>  </a:t>
            </a:r>
            <a:r>
              <a:rPr lang="en-US" sz="2400" b="1" dirty="0" err="1" smtClean="0"/>
              <a:t>escojer</a:t>
            </a:r>
            <a:r>
              <a:rPr lang="en-US" sz="2400" b="1" dirty="0" smtClean="0"/>
              <a:t> (choose) el </a:t>
            </a:r>
            <a:r>
              <a:rPr lang="en-US" sz="2400" b="1" dirty="0" err="1" smtClean="0"/>
              <a:t>lugar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dónde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quieres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visitar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15735" y="1256467"/>
            <a:ext cx="8686800" cy="4339650"/>
          </a:xfrm>
          <a:prstGeom prst="rect">
            <a:avLst/>
          </a:prstGeom>
          <a:ln w="73025" cmpd="sng">
            <a:prstDash val="sysDot"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latin typeface="+mj-lt"/>
              </a:rPr>
              <a:t>Por</a:t>
            </a:r>
            <a:r>
              <a:rPr lang="en-US" sz="2400" b="1" u="sng" dirty="0" smtClean="0">
                <a:latin typeface="+mj-lt"/>
              </a:rPr>
              <a:t> </a:t>
            </a:r>
            <a:r>
              <a:rPr lang="en-US" sz="2400" b="1" u="sng" dirty="0" smtClean="0">
                <a:latin typeface="+mj-lt"/>
              </a:rPr>
              <a:t>favor </a:t>
            </a:r>
            <a:r>
              <a:rPr lang="en-US" sz="2400" b="1" u="sng" dirty="0" err="1" smtClean="0">
                <a:latin typeface="+mj-lt"/>
              </a:rPr>
              <a:t>incluye</a:t>
            </a:r>
            <a:r>
              <a:rPr lang="en-US" sz="2400" b="1" u="sng" dirty="0" smtClean="0">
                <a:latin typeface="+mj-lt"/>
              </a:rPr>
              <a:t>:</a:t>
            </a:r>
            <a:endParaRPr lang="en-US" sz="24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1. </a:t>
            </a:r>
            <a:r>
              <a:rPr lang="en-US" sz="2000" dirty="0" err="1" smtClean="0">
                <a:latin typeface="+mj-lt"/>
              </a:rPr>
              <a:t>Escríbeme</a:t>
            </a:r>
            <a:r>
              <a:rPr lang="en-US" sz="2000" dirty="0" smtClean="0">
                <a:latin typeface="+mj-lt"/>
              </a:rPr>
              <a:t> 6-7 </a:t>
            </a:r>
            <a:r>
              <a:rPr lang="en-US" sz="2000" dirty="0" err="1" smtClean="0">
                <a:latin typeface="+mj-lt"/>
              </a:rPr>
              <a:t>frases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sobre</a:t>
            </a:r>
            <a:r>
              <a:rPr lang="en-US" sz="2000" dirty="0" smtClean="0">
                <a:latin typeface="+mj-lt"/>
              </a:rPr>
              <a:t> lo </a:t>
            </a:r>
            <a:r>
              <a:rPr lang="en-US" sz="2000" dirty="0" err="1" smtClean="0">
                <a:latin typeface="+mj-lt"/>
              </a:rPr>
              <a:t>que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tu</a:t>
            </a:r>
            <a:r>
              <a:rPr lang="en-US" sz="2000" dirty="0" smtClean="0">
                <a:latin typeface="+mj-lt"/>
              </a:rPr>
              <a:t> y </a:t>
            </a:r>
            <a:r>
              <a:rPr lang="en-US" sz="2000" dirty="0" err="1" smtClean="0">
                <a:latin typeface="+mj-lt"/>
              </a:rPr>
              <a:t>tus</a:t>
            </a:r>
            <a:r>
              <a:rPr lang="en-US" sz="2000" dirty="0" smtClean="0">
                <a:latin typeface="+mj-lt"/>
              </a:rPr>
              <a:t> amigos/</a:t>
            </a:r>
            <a:r>
              <a:rPr lang="en-US" sz="2000" dirty="0" err="1" smtClean="0">
                <a:latin typeface="+mj-lt"/>
              </a:rPr>
              <a:t>tu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familia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hicieron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</a:t>
            </a:r>
            <a:r>
              <a:rPr lang="en-US" sz="2000" dirty="0" err="1" smtClean="0">
                <a:latin typeface="+mj-lt"/>
              </a:rPr>
              <a:t>urante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las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vacaciones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. DO NOT COPY EXAMPLE. Make it original. </a:t>
            </a: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2. </a:t>
            </a:r>
            <a:r>
              <a:rPr lang="en-US" sz="2000" dirty="0" err="1" smtClean="0">
                <a:latin typeface="+mj-lt"/>
              </a:rPr>
              <a:t>Usa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por</a:t>
            </a:r>
            <a:r>
              <a:rPr lang="en-US" sz="2000" dirty="0" smtClean="0">
                <a:latin typeface="+mj-lt"/>
              </a:rPr>
              <a:t> lo </a:t>
            </a:r>
            <a:r>
              <a:rPr lang="en-US" sz="2000" dirty="0" err="1" smtClean="0">
                <a:latin typeface="+mj-lt"/>
              </a:rPr>
              <a:t>menos</a:t>
            </a:r>
            <a:r>
              <a:rPr lang="en-US" sz="2000" dirty="0" smtClean="0">
                <a:latin typeface="+mj-lt"/>
              </a:rPr>
              <a:t> 7 </a:t>
            </a:r>
            <a:r>
              <a:rPr lang="en-US" sz="2000" dirty="0" err="1" smtClean="0">
                <a:latin typeface="+mj-lt"/>
              </a:rPr>
              <a:t>verbos</a:t>
            </a:r>
            <a:r>
              <a:rPr lang="en-US" sz="2000" dirty="0" smtClean="0">
                <a:latin typeface="+mj-lt"/>
              </a:rPr>
              <a:t> del </a:t>
            </a:r>
            <a:r>
              <a:rPr lang="en-US" sz="2000" dirty="0" err="1" smtClean="0">
                <a:latin typeface="+mj-lt"/>
              </a:rPr>
              <a:t>vocabulario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y </a:t>
            </a:r>
            <a:r>
              <a:rPr lang="en-US" sz="2000" dirty="0" err="1" smtClean="0">
                <a:latin typeface="+mj-lt"/>
              </a:rPr>
              <a:t>por</a:t>
            </a:r>
            <a:r>
              <a:rPr lang="en-US" sz="2000" dirty="0" smtClean="0">
                <a:latin typeface="+mj-lt"/>
              </a:rPr>
              <a:t> lo </a:t>
            </a:r>
            <a:r>
              <a:rPr lang="en-US" sz="2000" dirty="0" err="1" smtClean="0">
                <a:latin typeface="+mj-lt"/>
              </a:rPr>
              <a:t>menos</a:t>
            </a:r>
            <a:r>
              <a:rPr lang="en-US" sz="2000" dirty="0" smtClean="0">
                <a:latin typeface="+mj-lt"/>
              </a:rPr>
              <a:t> 3 </a:t>
            </a:r>
            <a:r>
              <a:rPr lang="en-US" sz="2000" dirty="0" err="1" smtClean="0">
                <a:latin typeface="+mj-lt"/>
              </a:rPr>
              <a:t>formas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</a:t>
            </a:r>
            <a:r>
              <a:rPr lang="en-US" sz="2000" dirty="0" err="1" smtClean="0">
                <a:latin typeface="+mj-lt"/>
              </a:rPr>
              <a:t>tú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él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yo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nosotros</a:t>
            </a:r>
            <a:r>
              <a:rPr lang="en-US" sz="2000" dirty="0" smtClean="0">
                <a:latin typeface="+mj-lt"/>
              </a:rPr>
              <a:t>)</a:t>
            </a: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3. </a:t>
            </a:r>
            <a:r>
              <a:rPr lang="en-US" sz="2000" dirty="0" err="1" smtClean="0">
                <a:latin typeface="+mj-lt"/>
              </a:rPr>
              <a:t>Usa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por</a:t>
            </a:r>
            <a:r>
              <a:rPr lang="en-US" sz="2000" dirty="0" smtClean="0">
                <a:latin typeface="+mj-lt"/>
              </a:rPr>
              <a:t> lo </a:t>
            </a:r>
            <a:r>
              <a:rPr lang="en-US" sz="2000" dirty="0" err="1" smtClean="0">
                <a:latin typeface="+mj-lt"/>
              </a:rPr>
              <a:t>menos</a:t>
            </a:r>
            <a:r>
              <a:rPr lang="en-US" sz="2000" dirty="0" smtClean="0">
                <a:latin typeface="+mj-lt"/>
              </a:rPr>
              <a:t> 15 palabras del </a:t>
            </a:r>
            <a:r>
              <a:rPr lang="en-US" sz="2000" dirty="0" err="1" smtClean="0">
                <a:latin typeface="+mj-lt"/>
              </a:rPr>
              <a:t>vocabulario</a:t>
            </a:r>
            <a:r>
              <a:rPr lang="en-US" sz="2000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4. </a:t>
            </a:r>
            <a:r>
              <a:rPr lang="en-US" sz="2000" dirty="0" err="1" smtClean="0">
                <a:latin typeface="+mj-lt"/>
              </a:rPr>
              <a:t>Incluye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</a:t>
            </a:r>
            <a:r>
              <a:rPr lang="en-US" sz="2000" dirty="0" err="1" smtClean="0">
                <a:latin typeface="+mj-lt"/>
              </a:rPr>
              <a:t>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foto</a:t>
            </a:r>
            <a:r>
              <a:rPr lang="en-US" sz="2000" dirty="0" smtClean="0">
                <a:latin typeface="+mj-lt"/>
              </a:rPr>
              <a:t> del </a:t>
            </a:r>
            <a:r>
              <a:rPr lang="en-US" sz="2000" dirty="0" err="1" smtClean="0">
                <a:latin typeface="+mj-lt"/>
              </a:rPr>
              <a:t>lugar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donde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visitaste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y </a:t>
            </a:r>
            <a:r>
              <a:rPr lang="en-US" sz="2000" dirty="0" err="1" smtClean="0">
                <a:latin typeface="+mj-lt"/>
              </a:rPr>
              <a:t>escribe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dirreción</a:t>
            </a:r>
            <a:r>
              <a:rPr lang="en-US" sz="2000" dirty="0" smtClean="0">
                <a:latin typeface="+mj-lt"/>
              </a:rPr>
              <a:t> (address – Buchanan </a:t>
            </a:r>
            <a:r>
              <a:rPr lang="en-US" sz="2000" dirty="0" err="1" smtClean="0">
                <a:latin typeface="+mj-lt"/>
              </a:rPr>
              <a:t>Highschool</a:t>
            </a:r>
            <a:r>
              <a:rPr lang="en-US" sz="2000" dirty="0" smtClean="0">
                <a:latin typeface="+mj-lt"/>
              </a:rPr>
              <a:t>). </a:t>
            </a:r>
            <a:r>
              <a:rPr lang="en-US" sz="2000" dirty="0" err="1" smtClean="0">
                <a:latin typeface="+mj-lt"/>
              </a:rPr>
              <a:t>También</a:t>
            </a:r>
            <a:r>
              <a:rPr lang="en-US" sz="2000" dirty="0" smtClean="0">
                <a:latin typeface="+mj-lt"/>
              </a:rPr>
              <a:t> firma (sign) </a:t>
            </a:r>
            <a:r>
              <a:rPr lang="en-US" sz="2000" dirty="0" err="1" smtClean="0">
                <a:latin typeface="+mj-lt"/>
              </a:rPr>
              <a:t>tu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nombre</a:t>
            </a:r>
            <a:r>
              <a:rPr lang="en-US" sz="200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5. </a:t>
            </a:r>
            <a:r>
              <a:rPr lang="en-US" sz="2000" dirty="0" err="1" smtClean="0">
                <a:latin typeface="+mj-lt"/>
              </a:rPr>
              <a:t>Mándame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tarjeta</a:t>
            </a:r>
            <a:r>
              <a:rPr lang="en-US" sz="2000" dirty="0" smtClean="0">
                <a:latin typeface="+mj-lt"/>
              </a:rPr>
              <a:t> postal </a:t>
            </a:r>
            <a:r>
              <a:rPr lang="en-US" sz="2000" dirty="0" err="1" smtClean="0">
                <a:latin typeface="+mj-lt"/>
              </a:rPr>
              <a:t>por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correo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electrónico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hoy (antes de </a:t>
            </a:r>
            <a:r>
              <a:rPr lang="en-US" sz="2000" dirty="0" err="1" smtClean="0">
                <a:latin typeface="+mj-lt"/>
              </a:rPr>
              <a:t>salir</a:t>
            </a:r>
            <a:r>
              <a:rPr lang="en-US" sz="2000" dirty="0" smtClean="0">
                <a:latin typeface="+mj-lt"/>
              </a:rPr>
              <a:t> la </a:t>
            </a:r>
            <a:r>
              <a:rPr lang="en-US" sz="2000" dirty="0" err="1" smtClean="0">
                <a:latin typeface="+mj-lt"/>
              </a:rPr>
              <a:t>clase</a:t>
            </a:r>
            <a:r>
              <a:rPr lang="en-US" sz="2000" dirty="0" smtClean="0">
                <a:latin typeface="+mj-lt"/>
              </a:rPr>
              <a:t>)</a:t>
            </a:r>
            <a:endParaRPr lang="en-US" sz="1600" dirty="0" smtClean="0"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4468" y="33528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69722" y="49530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03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257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acampar  mandar  montar  tomar  visitar</vt:lpstr>
      <vt:lpstr>Usa el “app” en tu ipad para escribir una tarjeta postal de tu viaje. Puedes  escojer (choose) el lugar dónde quieres visitar.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12 de septiembre de 2012</dc:title>
  <dc:creator>Dawn</dc:creator>
  <cp:lastModifiedBy>Administrator</cp:lastModifiedBy>
  <cp:revision>121</cp:revision>
  <dcterms:created xsi:type="dcterms:W3CDTF">2012-09-11T08:31:56Z</dcterms:created>
  <dcterms:modified xsi:type="dcterms:W3CDTF">2014-12-02T17:32:43Z</dcterms:modified>
</cp:coreProperties>
</file>