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9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D9FC-5C69-4568-88D7-30FB5B6B7086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4963" y="152400"/>
            <a:ext cx="82296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err="1" smtClean="0">
                <a:latin typeface="Comic Sans MS" pitchFamily="66" charset="0"/>
              </a:rPr>
              <a:t>Tu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familia</a:t>
            </a:r>
            <a:r>
              <a:rPr lang="en-GB" b="1" dirty="0" smtClean="0">
                <a:latin typeface="Comic Sans MS" pitchFamily="66" charset="0"/>
              </a:rPr>
              <a:t> (50 </a:t>
            </a:r>
            <a:r>
              <a:rPr lang="en-GB" b="1" dirty="0" err="1" smtClean="0">
                <a:latin typeface="Comic Sans MS" pitchFamily="66" charset="0"/>
              </a:rPr>
              <a:t>pts</a:t>
            </a:r>
            <a:r>
              <a:rPr lang="en-GB" b="1" dirty="0" smtClean="0">
                <a:latin typeface="Comic Sans MS" pitchFamily="66" charset="0"/>
              </a:rPr>
              <a:t>)</a:t>
            </a:r>
            <a:endParaRPr lang="en-GB" b="1" dirty="0" smtClean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349276"/>
            <a:ext cx="7620000" cy="526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/>
              <a:t>Escribe un párrafo sobre tu familia. Incluye las respuestas a las </a:t>
            </a:r>
            <a:r>
              <a:rPr lang="es-ES" sz="2800" b="1" dirty="0" smtClean="0"/>
              <a:t>siguientes </a:t>
            </a:r>
            <a:r>
              <a:rPr lang="en-US" sz="2800" b="1" dirty="0" err="1" smtClean="0"/>
              <a:t>preguntas</a:t>
            </a:r>
            <a:r>
              <a:rPr lang="en-US" sz="2800" b="1" dirty="0"/>
              <a:t>. </a:t>
            </a:r>
            <a:r>
              <a:rPr lang="en-US" sz="2800" b="1" i="1" dirty="0"/>
              <a:t>(Write a paragraph about your family. Include the answers to the following questions</a:t>
            </a:r>
            <a:r>
              <a:rPr lang="en-US" sz="2800" b="1" i="1" dirty="0" smtClean="0"/>
              <a:t>.</a:t>
            </a:r>
            <a:r>
              <a:rPr lang="en-US" sz="2800" b="1" dirty="0" smtClean="0"/>
              <a:t>)</a:t>
            </a:r>
          </a:p>
          <a:p>
            <a:endParaRPr lang="en-US" sz="2800" b="1" dirty="0"/>
          </a:p>
          <a:p>
            <a:r>
              <a:rPr lang="en-US" sz="2800" b="1" dirty="0"/>
              <a:t>• ¿</a:t>
            </a:r>
            <a:r>
              <a:rPr lang="en-US" sz="2800" b="1" dirty="0" err="1"/>
              <a:t>Es</a:t>
            </a:r>
            <a:r>
              <a:rPr lang="en-US" sz="2800" b="1" dirty="0"/>
              <a:t> </a:t>
            </a:r>
            <a:r>
              <a:rPr lang="en-US" sz="2800" b="1" dirty="0" err="1"/>
              <a:t>grande</a:t>
            </a:r>
            <a:r>
              <a:rPr lang="en-US" sz="2800" b="1" dirty="0"/>
              <a:t> o </a:t>
            </a:r>
            <a:r>
              <a:rPr lang="en-US" sz="2800" b="1" dirty="0" err="1"/>
              <a:t>pequeña</a:t>
            </a:r>
            <a:r>
              <a:rPr lang="en-US" sz="2800" b="1" dirty="0"/>
              <a:t> </a:t>
            </a:r>
            <a:r>
              <a:rPr lang="en-US" sz="2800" b="1" dirty="0" err="1"/>
              <a:t>tu</a:t>
            </a:r>
            <a:r>
              <a:rPr lang="en-US" sz="2800" b="1" dirty="0"/>
              <a:t> </a:t>
            </a:r>
            <a:r>
              <a:rPr lang="en-US" sz="2800" b="1" dirty="0" err="1"/>
              <a:t>familia</a:t>
            </a:r>
            <a:r>
              <a:rPr lang="en-US" sz="2800" b="1" dirty="0" smtClean="0"/>
              <a:t>? (1 </a:t>
            </a:r>
            <a:r>
              <a:rPr lang="en-US" sz="2800" b="1" dirty="0" err="1" smtClean="0"/>
              <a:t>frase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r>
              <a:rPr lang="es-ES" sz="2800" b="1" dirty="0"/>
              <a:t>• ¿Cuántos hermanos y hermanas tienes</a:t>
            </a:r>
            <a:r>
              <a:rPr lang="es-ES" sz="2800" b="1" dirty="0" smtClean="0"/>
              <a:t>? (1-2 frases)</a:t>
            </a:r>
            <a:endParaRPr lang="es-ES" sz="2800" b="1" dirty="0"/>
          </a:p>
          <a:p>
            <a:r>
              <a:rPr lang="es-ES" sz="2800" b="1" dirty="0"/>
              <a:t>• ¿Cómo son las personas de tu familia</a:t>
            </a:r>
            <a:r>
              <a:rPr lang="es-ES" sz="2800" b="1" dirty="0" smtClean="0"/>
              <a:t>? (2-3 frases)</a:t>
            </a:r>
            <a:endParaRPr lang="es-ES" sz="2800" b="1" dirty="0"/>
          </a:p>
          <a:p>
            <a:r>
              <a:rPr lang="es-ES" sz="2800" b="1" dirty="0"/>
              <a:t>• ¿Cuántos años tienen las personas de tu familia</a:t>
            </a:r>
            <a:r>
              <a:rPr lang="es-ES" sz="2800" b="1" dirty="0" smtClean="0"/>
              <a:t>? (3+ </a:t>
            </a:r>
            <a:r>
              <a:rPr lang="es-ES" sz="2800" b="1" smtClean="0"/>
              <a:t>frases)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03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5542</TotalTime>
  <Words>92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Tu familia (50 pts)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12 de septiembre de 2012</dc:title>
  <dc:creator>Dawn</dc:creator>
  <cp:lastModifiedBy>Administrator</cp:lastModifiedBy>
  <cp:revision>128</cp:revision>
  <dcterms:created xsi:type="dcterms:W3CDTF">2012-09-11T08:31:56Z</dcterms:created>
  <dcterms:modified xsi:type="dcterms:W3CDTF">2013-04-09T12:31:29Z</dcterms:modified>
</cp:coreProperties>
</file>