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D72B69-129A-44E0-95F1-AC6FBFF1721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excursión</a:t>
            </a:r>
            <a:r>
              <a:rPr lang="en-US" dirty="0" smtClean="0"/>
              <a:t> </a:t>
            </a:r>
            <a:r>
              <a:rPr lang="en-US" dirty="0" err="1" smtClean="0"/>
              <a:t>fantástica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Haz</a:t>
            </a:r>
            <a:r>
              <a:rPr lang="en-US" dirty="0" smtClean="0"/>
              <a:t> un </a:t>
            </a:r>
            <a:r>
              <a:rPr lang="en-US" dirty="0" err="1" smtClean="0"/>
              <a:t>folleto</a:t>
            </a:r>
            <a:r>
              <a:rPr lang="en-US" dirty="0" smtClean="0"/>
              <a:t> (flyer)de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exursión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Usando</a:t>
            </a:r>
            <a:r>
              <a:rPr lang="en-US" b="1" dirty="0" smtClean="0"/>
              <a:t> el </a:t>
            </a:r>
            <a:r>
              <a:rPr lang="en-US" b="1" dirty="0" err="1" smtClean="0"/>
              <a:t>vocabulario</a:t>
            </a:r>
            <a:r>
              <a:rPr lang="en-US" b="1" dirty="0" smtClean="0"/>
              <a:t> </a:t>
            </a:r>
            <a:r>
              <a:rPr lang="en-US" b="1" dirty="0" err="1" smtClean="0"/>
              <a:t>nuevo</a:t>
            </a:r>
            <a:r>
              <a:rPr lang="en-US" b="1" dirty="0" smtClean="0"/>
              <a:t>, </a:t>
            </a:r>
            <a:r>
              <a:rPr lang="en-US" b="1" dirty="0" err="1" smtClean="0"/>
              <a:t>haz</a:t>
            </a:r>
            <a:r>
              <a:rPr lang="en-US" b="1" dirty="0" smtClean="0"/>
              <a:t> un </a:t>
            </a:r>
            <a:r>
              <a:rPr lang="en-US" b="1" dirty="0" err="1" smtClean="0"/>
              <a:t>folleto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uno</a:t>
            </a:r>
            <a:r>
              <a:rPr lang="en-US" b="1" dirty="0" smtClean="0"/>
              <a:t> de </a:t>
            </a:r>
            <a:r>
              <a:rPr lang="en-US" b="1" dirty="0" err="1" smtClean="0"/>
              <a:t>tus</a:t>
            </a:r>
            <a:r>
              <a:rPr lang="en-US" b="1" dirty="0" smtClean="0"/>
              <a:t> </a:t>
            </a:r>
            <a:r>
              <a:rPr lang="en-US" b="1" dirty="0" err="1" smtClean="0"/>
              <a:t>excursiones</a:t>
            </a:r>
            <a:r>
              <a:rPr lang="en-US" b="1" dirty="0" smtClean="0"/>
              <a:t> de </a:t>
            </a:r>
            <a:r>
              <a:rPr lang="en-US" b="1" dirty="0" err="1" smtClean="0"/>
              <a:t>tus</a:t>
            </a:r>
            <a:r>
              <a:rPr lang="en-US" b="1" dirty="0" smtClean="0"/>
              <a:t> </a:t>
            </a:r>
            <a:r>
              <a:rPr lang="en-US" b="1" dirty="0" err="1" smtClean="0"/>
              <a:t>proyectos</a:t>
            </a:r>
            <a:r>
              <a:rPr lang="en-US" b="1" dirty="0" smtClean="0"/>
              <a:t>. </a:t>
            </a:r>
          </a:p>
          <a:p>
            <a:r>
              <a:rPr lang="en-US" b="1" dirty="0" err="1" smtClean="0"/>
              <a:t>Incluye</a:t>
            </a:r>
            <a:r>
              <a:rPr lang="en-US" b="1" dirty="0" smtClean="0"/>
              <a:t> </a:t>
            </a:r>
            <a:r>
              <a:rPr lang="en-US" b="1" dirty="0" err="1" smtClean="0"/>
              <a:t>mucha</a:t>
            </a:r>
            <a:r>
              <a:rPr lang="en-US" b="1" dirty="0" smtClean="0"/>
              <a:t> </a:t>
            </a:r>
            <a:r>
              <a:rPr lang="en-US" b="1" dirty="0" err="1" smtClean="0"/>
              <a:t>información</a:t>
            </a:r>
            <a:r>
              <a:rPr lang="en-US" b="1" dirty="0" smtClean="0"/>
              <a:t>, </a:t>
            </a:r>
            <a:r>
              <a:rPr lang="en-US" b="1" dirty="0" err="1" smtClean="0"/>
              <a:t>incluyendo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horas</a:t>
            </a:r>
            <a:r>
              <a:rPr lang="en-US" b="1" dirty="0" smtClean="0"/>
              <a:t>, </a:t>
            </a:r>
            <a:r>
              <a:rPr lang="en-US" b="1" dirty="0" err="1" smtClean="0"/>
              <a:t>precios</a:t>
            </a:r>
            <a:r>
              <a:rPr lang="en-US" b="1" dirty="0" smtClean="0"/>
              <a:t>, y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explicación</a:t>
            </a:r>
            <a:r>
              <a:rPr lang="en-US" b="1" dirty="0" smtClean="0"/>
              <a:t> de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actividades</a:t>
            </a:r>
            <a:r>
              <a:rPr lang="en-US" b="1" dirty="0" smtClean="0"/>
              <a:t>. </a:t>
            </a:r>
          </a:p>
          <a:p>
            <a:r>
              <a:rPr lang="en-US" b="1" dirty="0" err="1" smtClean="0"/>
              <a:t>Incluye</a:t>
            </a:r>
            <a:r>
              <a:rPr lang="en-US" b="1" dirty="0" smtClean="0"/>
              <a:t>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foto</a:t>
            </a:r>
            <a:r>
              <a:rPr lang="en-US" b="1" dirty="0" smtClean="0"/>
              <a:t> de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exursión</a:t>
            </a:r>
            <a:r>
              <a:rPr lang="en-US" b="1" dirty="0" smtClean="0"/>
              <a:t> </a:t>
            </a:r>
            <a:r>
              <a:rPr lang="en-US" b="1" dirty="0" err="1" smtClean="0"/>
              <a:t>también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Usa</a:t>
            </a:r>
            <a:r>
              <a:rPr lang="en-US" b="1" dirty="0" smtClean="0"/>
              <a:t> Keynote o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aplicación</a:t>
            </a:r>
            <a:r>
              <a:rPr lang="en-US" b="1" dirty="0" smtClean="0"/>
              <a:t> de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ipad</a:t>
            </a:r>
            <a:r>
              <a:rPr lang="en-US" b="1" smtClean="0"/>
              <a:t>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8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147</TotalTime>
  <Words>61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Una excursión fantástica</vt:lpstr>
      <vt:lpstr>Haz un folleto (flyer)de una exursión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excursión fantástica</dc:title>
  <dc:creator>Administrator</dc:creator>
  <cp:lastModifiedBy>Administrator</cp:lastModifiedBy>
  <cp:revision>2</cp:revision>
  <dcterms:created xsi:type="dcterms:W3CDTF">2014-11-10T13:25:20Z</dcterms:created>
  <dcterms:modified xsi:type="dcterms:W3CDTF">2014-11-10T15:52:55Z</dcterms:modified>
</cp:coreProperties>
</file>