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D72B69-129A-44E0-95F1-AC6FBFF172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2B69-129A-44E0-95F1-AC6FBFF172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D72B69-129A-44E0-95F1-AC6FBFF1721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55562F-95FB-4911-8017-558FEC8F2E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r>
              <a:rPr lang="en-US" dirty="0" smtClean="0"/>
              <a:t> </a:t>
            </a:r>
            <a:r>
              <a:rPr lang="en-US" dirty="0" err="1" smtClean="0"/>
              <a:t>fantástica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U6.1 – SPN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7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Haz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r>
              <a:rPr lang="en-US" dirty="0" smtClean="0"/>
              <a:t> </a:t>
            </a:r>
            <a:r>
              <a:rPr lang="en-US" dirty="0" err="1" smtClean="0"/>
              <a:t>favorita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Vas a </a:t>
            </a:r>
            <a:r>
              <a:rPr lang="en-US" b="1" dirty="0" err="1" smtClean="0"/>
              <a:t>describir</a:t>
            </a:r>
            <a:r>
              <a:rPr lang="en-US" b="1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película</a:t>
            </a:r>
            <a:r>
              <a:rPr lang="en-US" b="1" dirty="0" smtClean="0"/>
              <a:t> </a:t>
            </a:r>
            <a:r>
              <a:rPr lang="en-US" b="1" dirty="0" err="1" smtClean="0"/>
              <a:t>favorita</a:t>
            </a:r>
            <a:r>
              <a:rPr lang="en-US" b="1" dirty="0" smtClean="0"/>
              <a:t> </a:t>
            </a:r>
            <a:r>
              <a:rPr lang="en-US" b="1" dirty="0" err="1" smtClean="0"/>
              <a:t>usando</a:t>
            </a:r>
            <a:r>
              <a:rPr lang="en-US" b="1" dirty="0" smtClean="0"/>
              <a:t>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palabras</a:t>
            </a:r>
            <a:r>
              <a:rPr lang="en-US" b="1" dirty="0" smtClean="0"/>
              <a:t> del </a:t>
            </a:r>
            <a:r>
              <a:rPr lang="en-US" b="1" dirty="0" err="1" smtClean="0"/>
              <a:t>vocabulario</a:t>
            </a:r>
            <a:r>
              <a:rPr lang="en-US" b="1" dirty="0" smtClean="0"/>
              <a:t> 6.1 </a:t>
            </a:r>
            <a:endParaRPr lang="en-US" b="1" dirty="0" smtClean="0"/>
          </a:p>
          <a:p>
            <a:r>
              <a:rPr lang="en-US" b="1" dirty="0" smtClean="0"/>
              <a:t>En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descripción</a:t>
            </a:r>
            <a:r>
              <a:rPr lang="en-US" b="1" dirty="0" smtClean="0"/>
              <a:t> </a:t>
            </a:r>
            <a:r>
              <a:rPr lang="en-US" b="1" dirty="0" err="1" smtClean="0"/>
              <a:t>necesitas</a:t>
            </a:r>
            <a:r>
              <a:rPr lang="en-US" b="1" dirty="0" smtClean="0"/>
              <a:t> </a:t>
            </a:r>
            <a:r>
              <a:rPr lang="en-US" b="1" dirty="0" err="1" smtClean="0"/>
              <a:t>incluir</a:t>
            </a:r>
            <a:r>
              <a:rPr lang="en-US" b="1" dirty="0" smtClean="0"/>
              <a:t> lo </a:t>
            </a:r>
            <a:r>
              <a:rPr lang="en-US" b="1" dirty="0" err="1" smtClean="0"/>
              <a:t>siguiente</a:t>
            </a:r>
            <a:r>
              <a:rPr lang="en-US" b="1" dirty="0"/>
              <a:t>:</a:t>
            </a:r>
            <a:r>
              <a:rPr lang="en-US" b="1" smtClean="0"/>
              <a:t> </a:t>
            </a:r>
            <a:endParaRPr lang="en-US" b="1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típo</a:t>
            </a:r>
            <a:r>
              <a:rPr lang="en-US" dirty="0" smtClean="0"/>
              <a:t> de </a:t>
            </a:r>
            <a:r>
              <a:rPr lang="en-US" dirty="0" err="1" smtClean="0"/>
              <a:t>película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Los </a:t>
            </a:r>
            <a:r>
              <a:rPr lang="en-US" dirty="0" err="1" smtClean="0"/>
              <a:t>actores</a:t>
            </a:r>
            <a:r>
              <a:rPr lang="en-US" dirty="0" smtClean="0"/>
              <a:t> </a:t>
            </a:r>
            <a:r>
              <a:rPr lang="en-US" dirty="0" err="1" smtClean="0"/>
              <a:t>famosos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el la </a:t>
            </a:r>
            <a:r>
              <a:rPr lang="en-US" dirty="0" err="1" smtClean="0"/>
              <a:t>película</a:t>
            </a:r>
            <a:r>
              <a:rPr lang="en-US" dirty="0" smtClean="0"/>
              <a:t> y los </a:t>
            </a:r>
            <a:r>
              <a:rPr lang="en-US" dirty="0" err="1" smtClean="0"/>
              <a:t>papeles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.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fotos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descripcion</a:t>
            </a:r>
            <a:r>
              <a:rPr lang="en-US" dirty="0" smtClean="0"/>
              <a:t>: </a:t>
            </a:r>
            <a:r>
              <a:rPr lang="en-US" dirty="0" err="1" smtClean="0"/>
              <a:t>explica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sentir</a:t>
            </a:r>
            <a:r>
              <a:rPr lang="en-US" dirty="0" smtClean="0"/>
              <a:t>, </a:t>
            </a:r>
            <a:r>
              <a:rPr lang="en-US" dirty="0" err="1" smtClean="0"/>
              <a:t>usa</a:t>
            </a:r>
            <a:r>
              <a:rPr lang="en-US" dirty="0" smtClean="0"/>
              <a:t> los </a:t>
            </a:r>
            <a:r>
              <a:rPr lang="en-US" dirty="0" err="1" smtClean="0"/>
              <a:t>efectos</a:t>
            </a:r>
            <a:r>
              <a:rPr lang="en-US" dirty="0" smtClean="0"/>
              <a:t> </a:t>
            </a:r>
            <a:r>
              <a:rPr lang="en-US" dirty="0" err="1" smtClean="0"/>
              <a:t>especiales</a:t>
            </a:r>
            <a:r>
              <a:rPr lang="en-US" dirty="0" smtClean="0"/>
              <a:t>, el </a:t>
            </a:r>
            <a:r>
              <a:rPr lang="en-US" dirty="0" err="1" smtClean="0"/>
              <a:t>maquillaje</a:t>
            </a:r>
            <a:r>
              <a:rPr lang="en-US" dirty="0" smtClean="0"/>
              <a:t>, etc…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nombre</a:t>
            </a:r>
            <a:r>
              <a:rPr lang="en-US" dirty="0" smtClean="0"/>
              <a:t> de el/la director(a)</a:t>
            </a:r>
          </a:p>
          <a:p>
            <a:pPr lvl="1"/>
            <a:r>
              <a:rPr lang="en-US" dirty="0" err="1" smtClean="0"/>
              <a:t>Incluye</a:t>
            </a:r>
            <a:r>
              <a:rPr lang="en-US" dirty="0" smtClean="0"/>
              <a:t> un clip de </a:t>
            </a:r>
            <a:r>
              <a:rPr lang="en-US" dirty="0" err="1" smtClean="0"/>
              <a:t>una</a:t>
            </a:r>
            <a:r>
              <a:rPr lang="en-US" dirty="0" smtClean="0"/>
              <a:t> de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escenas</a:t>
            </a:r>
            <a:r>
              <a:rPr lang="en-US" dirty="0" smtClean="0"/>
              <a:t> </a:t>
            </a:r>
            <a:r>
              <a:rPr lang="en-US" dirty="0" err="1" smtClean="0"/>
              <a:t>favoritas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Usa</a:t>
            </a:r>
            <a:r>
              <a:rPr lang="en-US" dirty="0" smtClean="0"/>
              <a:t> keynote or </a:t>
            </a:r>
            <a:r>
              <a:rPr lang="en-US" dirty="0" err="1" smtClean="0"/>
              <a:t>Powerpoint</a:t>
            </a:r>
            <a:r>
              <a:rPr lang="en-US" dirty="0" smtClean="0"/>
              <a:t>.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80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331</TotalTime>
  <Words>98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Una película fantástica</vt:lpstr>
      <vt:lpstr>Haz una presentación de tu película favorita.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excursión fantástica</dc:title>
  <dc:creator>Administrator</dc:creator>
  <cp:lastModifiedBy>Administrator</cp:lastModifiedBy>
  <cp:revision>5</cp:revision>
  <dcterms:created xsi:type="dcterms:W3CDTF">2014-11-10T13:25:20Z</dcterms:created>
  <dcterms:modified xsi:type="dcterms:W3CDTF">2014-12-18T16:29:46Z</dcterms:modified>
</cp:coreProperties>
</file>