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456" r:id="rId9"/>
    <p:sldId id="457" r:id="rId10"/>
    <p:sldId id="458" r:id="rId11"/>
    <p:sldId id="459" r:id="rId12"/>
    <p:sldId id="460" r:id="rId13"/>
    <p:sldId id="461" r:id="rId14"/>
    <p:sldId id="455" r:id="rId15"/>
    <p:sldId id="462" r:id="rId16"/>
    <p:sldId id="463" r:id="rId17"/>
    <p:sldId id="464" r:id="rId18"/>
    <p:sldId id="260" r:id="rId19"/>
    <p:sldId id="466" r:id="rId20"/>
    <p:sldId id="467" r:id="rId21"/>
    <p:sldId id="468" r:id="rId22"/>
    <p:sldId id="271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335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500" r:id="rId56"/>
    <p:sldId id="501" r:id="rId57"/>
    <p:sldId id="502" r:id="rId58"/>
    <p:sldId id="503" r:id="rId59"/>
    <p:sldId id="504" r:id="rId60"/>
    <p:sldId id="505" r:id="rId61"/>
    <p:sldId id="284" r:id="rId62"/>
    <p:sldId id="285" r:id="rId63"/>
    <p:sldId id="521" r:id="rId64"/>
    <p:sldId id="508" r:id="rId65"/>
    <p:sldId id="509" r:id="rId66"/>
    <p:sldId id="506" r:id="rId67"/>
    <p:sldId id="287" r:id="rId68"/>
    <p:sldId id="510" r:id="rId69"/>
    <p:sldId id="511" r:id="rId70"/>
    <p:sldId id="512" r:id="rId71"/>
    <p:sldId id="513" r:id="rId72"/>
    <p:sldId id="507" r:id="rId73"/>
    <p:sldId id="286" r:id="rId74"/>
    <p:sldId id="514" r:id="rId75"/>
    <p:sldId id="515" r:id="rId76"/>
    <p:sldId id="516" r:id="rId77"/>
    <p:sldId id="517" r:id="rId78"/>
    <p:sldId id="518" r:id="rId79"/>
    <p:sldId id="519" r:id="rId80"/>
    <p:sldId id="520" r:id="rId81"/>
    <p:sldId id="522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1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A606FC-9724-4ADC-95D2-99F1644C2AFC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UNIDAD 3, </a:t>
            </a:r>
            <a:r>
              <a:rPr lang="en-US" dirty="0" err="1" smtClean="0"/>
              <a:t>lECCIóN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Presentación</a:t>
            </a:r>
            <a:r>
              <a:rPr lang="en-US" dirty="0" smtClean="0"/>
              <a:t> de </a:t>
            </a:r>
            <a:r>
              <a:rPr lang="en-US" dirty="0" err="1" smtClean="0"/>
              <a:t>Vocabulario</a:t>
            </a:r>
            <a:endParaRPr lang="en-US" dirty="0"/>
          </a:p>
        </p:txBody>
      </p:sp>
      <p:pic>
        <p:nvPicPr>
          <p:cNvPr id="2050" name="Picture 2" descr="http://elblogdeinglesdelaeso.files.wordpress.com/2011/02/co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360780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/>
              <a:t>n</a:t>
            </a:r>
            <a:r>
              <a:rPr lang="en-US" dirty="0" err="1" smtClean="0"/>
              <a:t>aranja</a:t>
            </a:r>
            <a:endParaRPr lang="en-US" dirty="0"/>
          </a:p>
        </p:txBody>
      </p:sp>
      <p:pic>
        <p:nvPicPr>
          <p:cNvPr id="9218" name="Picture 2" descr="http://1.bp.blogspot.com/_62h_3ElfVDU/TFHIELV9WjI/AAAAAAAAJOI/pUUSQEjkQDo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3149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l</a:t>
            </a:r>
            <a:r>
              <a:rPr lang="en-US" dirty="0" err="1" smtClean="0"/>
              <a:t>eche</a:t>
            </a:r>
            <a:endParaRPr lang="en-US" dirty="0"/>
          </a:p>
        </p:txBody>
      </p:sp>
      <p:pic>
        <p:nvPicPr>
          <p:cNvPr id="10242" name="Picture 2" descr="http://3.bp.blogspot.com/-xxl5K-cG0_4/TwoxR9mvXOI/AAAAAAAACek/V80semO86hc/s1600/le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pan</a:t>
            </a:r>
            <a:endParaRPr lang="en-US" dirty="0"/>
          </a:p>
        </p:txBody>
      </p:sp>
      <p:pic>
        <p:nvPicPr>
          <p:cNvPr id="11266" name="Picture 2" descr="http://jbiencinto.files.wordpress.com/2012/02/p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895296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photos-a.xx.fbcdn.net/hphotos-ash4/422583_368973549848117_90546383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24621"/>
            <a:ext cx="3856800" cy="25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y</a:t>
            </a:r>
            <a:r>
              <a:rPr lang="en-US" dirty="0" err="1" smtClean="0"/>
              <a:t>ogur</a:t>
            </a:r>
            <a:endParaRPr lang="en-US" dirty="0"/>
          </a:p>
        </p:txBody>
      </p:sp>
      <p:pic>
        <p:nvPicPr>
          <p:cNvPr id="12290" name="Picture 2" descr="http://mujeresmas.org/wp-content/uploads/2009/11/yog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70166"/>
            <a:ext cx="2762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ocina.lapipadelindio.com/wp-content/uploads/2012/11/yogur-con-fru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/>
          </a:p>
        </p:txBody>
      </p:sp>
      <p:pic>
        <p:nvPicPr>
          <p:cNvPr id="13314" name="Picture 2" descr="http://media-cdn.tripadvisor.com/media/photo-s/01/22/39/f7/el-almuer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8360"/>
            <a:ext cx="4724400" cy="35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estwestern.com.mx/wp-content/uploads/2012/05/Casado-Costa-Rica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0200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h</a:t>
            </a:r>
            <a:r>
              <a:rPr lang="en-US" dirty="0" err="1" smtClean="0"/>
              <a:t>amburguesa</a:t>
            </a:r>
            <a:endParaRPr lang="en-US" dirty="0"/>
          </a:p>
        </p:txBody>
      </p:sp>
      <p:pic>
        <p:nvPicPr>
          <p:cNvPr id="14338" name="Picture 2" descr="https://encrypted-tbn2.gstatic.com/images?q=tbn:ANd9GcTj3G4gFv09dFwGelIFildHNlAYi-jfc4pcnfFbE0EiFCvQgH-H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s</a:t>
            </a:r>
            <a:r>
              <a:rPr lang="en-US" dirty="0" err="1" smtClean="0"/>
              <a:t>ándwich</a:t>
            </a:r>
            <a:r>
              <a:rPr lang="en-US" dirty="0" smtClean="0"/>
              <a:t> de </a:t>
            </a:r>
            <a:r>
              <a:rPr lang="en-US" dirty="0" err="1"/>
              <a:t>j</a:t>
            </a:r>
            <a:r>
              <a:rPr lang="en-US" dirty="0" err="1" smtClean="0"/>
              <a:t>amón</a:t>
            </a:r>
            <a:r>
              <a:rPr lang="en-US" dirty="0" smtClean="0"/>
              <a:t> y </a:t>
            </a:r>
            <a:r>
              <a:rPr lang="en-US" dirty="0" err="1"/>
              <a:t>q</a:t>
            </a:r>
            <a:r>
              <a:rPr lang="en-US" dirty="0" err="1" smtClean="0"/>
              <a:t>ueso</a:t>
            </a:r>
            <a:endParaRPr lang="en-US" dirty="0"/>
          </a:p>
        </p:txBody>
      </p:sp>
      <p:pic>
        <p:nvPicPr>
          <p:cNvPr id="15362" name="Picture 2" descr="https://encrypted-tbn2.gstatic.com/images?q=tbn:ANd9GcT28WU3QmIbutHQCbeGpV9rbJyqCNX6zAIY8KVB1JGetaVEMO0q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8293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/>
          </a:p>
        </p:txBody>
      </p:sp>
      <p:pic>
        <p:nvPicPr>
          <p:cNvPr id="32770" name="Picture 2" descr="https://encrypted-tbn1.gstatic.com/images?q=tbn:ANd9GcSdbBmrC2MRWMMms-YKyb7mhLy630frRteiyZQZWFYkbl_Bkrgh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149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c</a:t>
            </a:r>
            <a:r>
              <a:rPr lang="en-US" dirty="0" err="1" smtClean="0"/>
              <a:t>ena</a:t>
            </a:r>
            <a:endParaRPr lang="en-US" dirty="0"/>
          </a:p>
        </p:txBody>
      </p:sp>
      <p:pic>
        <p:nvPicPr>
          <p:cNvPr id="35842" name="Picture 2" descr="https://encrypted-tbn3.gstatic.com/images?q=tbn:ANd9GcTtcdCkm-yzFYCZkqBa15Vk3nXr5d7wRdJsVcm3ihZIYUQdkK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banana</a:t>
            </a:r>
            <a:endParaRPr lang="en-US" dirty="0"/>
          </a:p>
        </p:txBody>
      </p:sp>
      <p:pic>
        <p:nvPicPr>
          <p:cNvPr id="36866" name="Picture 2" descr="http://www.todohumor.com/UserFiles/Image/powerpoints/varios/Test_de_la_ban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Foods &amp;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/>
          </a:p>
        </p:txBody>
      </p:sp>
      <p:pic>
        <p:nvPicPr>
          <p:cNvPr id="39938" name="Picture 2" descr="https://encrypted-tbn0.gstatic.com/images?q=tbn:ANd9GcQOUMRYWYggSE4ulmfq0C0I8k_y_PEMIFCSx9uQvvh294xIo_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657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/>
          </a:p>
        </p:txBody>
      </p:sp>
      <p:pic>
        <p:nvPicPr>
          <p:cNvPr id="43010" name="Picture 2" descr="http://4.bp.blogspot.com/_kA6n75ClguQ/TO3IW5l2r-I/AAAAAAAAABU/ZgNjEnt9GDM/s1600/u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94" y="2590800"/>
            <a:ext cx="30956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6626" name="Picture 2" descr="http://3.bp.blogspot.com/-vsSb_G2_okU/Tr8hfzTNJeI/AAAAAAAAAFU/9TD3hVSGLTM/s1600/jugo-de-naranja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59394" name="Picture 2" descr="https://encrypted-tbn1.gstatic.com/images?q=tbn:ANd9GcS29Rbxtd01QR0F6oNSNhafmVNJQcdvGeuRAJHgcvekDFuHF4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50178" name="Picture 2" descr="http://www.plantas-purificadoras-de-aguas.com.mx/wp-content/uploads/2012/09/bebidas-azucar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60418" name="Picture 2" descr="https://encrypted-tbn1.gstatic.com/images?q=tbn:ANd9GcR-kW9CJYsVZ-iTgxEiTyXTftaF5_y-ZQa34vB2JYugR5TJyx8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799566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58370" name="Picture 2" descr="https://encrypted-tbn2.gstatic.com/images?q=tbn:ANd9GcSv8CnU7exlWOb6m6kcxqQp8fE9mHGatm4YAsDfdndu8Gt36fM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26616" cy="28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37890" name="Picture 2" descr="https://encrypted-tbn1.gstatic.com/images?q=tbn:ANd9GcSUTcDwoBGE72Xqx7Vz09jDoqww6jemiktXdzVLbHYjK3HzUk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1" y="2895600"/>
            <a:ext cx="3851134" cy="20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33794" name="Picture 2" descr="https://encrypted-tbn2.gstatic.com/images?q=tbn:ANd9GcQFTpnkcqabp7v0jWd-E1ly8H4tvWf8tk_El-_6aAN_RpV9rLpy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375378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40962" name="Picture 2" descr="https://encrypted-tbn3.gstatic.com/images?q=tbn:ANd9GcSTHb5UUsY4ljuSJe4hl2YbnmynaJB2_FkC8zx0PW1pAkrgqT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0" y="2667000"/>
            <a:ext cx="400798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comida</a:t>
            </a:r>
            <a:endParaRPr lang="en-US" dirty="0"/>
          </a:p>
        </p:txBody>
      </p:sp>
      <p:pic>
        <p:nvPicPr>
          <p:cNvPr id="1026" name="Picture 2" descr="http://www.alimentacion-sana.com.ar/Portal%20nuevo/imagenesplanillas/originales/comida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429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22530" name="Picture 2" descr="https://encrypted-tbn1.gstatic.com/images?q=tbn:ANd9GcQHN9EHT8WEpDeNcUuMM5TtltOg0by-EI2MiVzuUiQcth5WMZ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59624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25602" name="Picture 2" descr="https://encrypted-tbn3.gstatic.com/images?q=tbn:ANd9GcRnI2UL-XLqDQ3582vvmST5hemwsnX4WEDBRM5nl_kKncGM-ydg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657600" cy="27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46082" name="Picture 2" descr="http://nutricionyadolecentes.files.wordpress.com/2010/10/cerealconlech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8390"/>
            <a:ext cx="3333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18434" name="Picture 2" descr="https://encrypted-tbn3.gstatic.com/images?q=tbn:ANd9GcQuwhE4JdR7RAltT4Mg93lTYqZ8zzUMljLCM7utcErrP8QXfw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" y="2740231"/>
            <a:ext cx="3838826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48130" name="Picture 2" descr="https://encrypted-tbn0.gstatic.com/images?q=tbn:ANd9GcRDouP8j-TRTrRcRpIV8ZW46bcYJeTCvOdHEf1wgLdRewNib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630866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29698" name="Picture 2" descr="http://www.10puntos.com/wp-content/uploads/2010/09/cafe-fel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44034" name="Picture 2" descr="https://encrypted-tbn2.gstatic.com/images?q=tbn:ANd9GcQpuam2obvFLXpAkTKO18Mw99qRZKo0ubpJmhUujji7S8OqeKol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85852"/>
            <a:ext cx="3901227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21506" name="Picture 2" descr="http://neoteck.com.mx/boletin/wp-content/uploads/2011/11/yogu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9051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31746" name="Picture 2" descr="https://encrypted-tbn1.gstatic.com/images?q=tbn:ANd9GcQTGaSYolIXEQFzGU86q6xtJf7bPoWraBnSDwYr1R0qKE8H3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67409"/>
            <a:ext cx="3502025" cy="19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57346" name="Picture 2" descr="https://encrypted-tbn1.gstatic.com/images?q=tbn:ANd9GcTkwSTFvxYqYXGvJpuGUC9jHAfRtu7uAn3KBKjFldhcPWvoDeEz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110"/>
            <a:ext cx="3733800" cy="35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/>
              <a:t>b</a:t>
            </a:r>
            <a:r>
              <a:rPr lang="en-US" dirty="0" err="1" smtClean="0"/>
              <a:t>ebidas</a:t>
            </a:r>
            <a:endParaRPr lang="en-US" dirty="0"/>
          </a:p>
        </p:txBody>
      </p:sp>
      <p:pic>
        <p:nvPicPr>
          <p:cNvPr id="3076" name="Picture 4" descr="http://www.alimentacion-sana.com.ar/Portal%20nuevo/imagenesplanillas/originales/beb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0288"/>
            <a:ext cx="2905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dicinapreventiva.com.ve/articulos/imagenes/bebi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16386" name="Picture 2" descr="https://encrypted-tbn3.gstatic.com/images?q=tbn:ANd9GcRkCbkz6HvbHgyl8uqKcg8W--gTRSqzXdRc7RJIf5n9XrtblBeQ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399652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 comida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bebidas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comidas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desayuno</a:t>
            </a:r>
            <a:endParaRPr lang="en-US" dirty="0" smtClean="0"/>
          </a:p>
          <a:p>
            <a:r>
              <a:rPr lang="en-US" dirty="0" smtClean="0"/>
              <a:t>El café</a:t>
            </a:r>
          </a:p>
          <a:p>
            <a:r>
              <a:rPr lang="en-US" dirty="0" smtClean="0"/>
              <a:t>El cereal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huevo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r>
              <a:rPr lang="en-US" dirty="0" smtClean="0"/>
              <a:t> de </a:t>
            </a:r>
            <a:r>
              <a:rPr lang="en-US" dirty="0" err="1" smtClean="0"/>
              <a:t>naranja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El pan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yogur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a</a:t>
            </a:r>
            <a:r>
              <a:rPr lang="en-US" dirty="0" err="1" smtClean="0"/>
              <a:t>lmuerzo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hamburguesa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sándwich</a:t>
            </a:r>
            <a:r>
              <a:rPr lang="en-US" dirty="0" smtClean="0"/>
              <a:t> de </a:t>
            </a:r>
            <a:r>
              <a:rPr lang="en-US" dirty="0" err="1" smtClean="0"/>
              <a:t>jamón</a:t>
            </a:r>
            <a:r>
              <a:rPr lang="en-US" dirty="0" smtClean="0"/>
              <a:t> y </a:t>
            </a:r>
            <a:r>
              <a:rPr lang="en-US" dirty="0" err="1" smtClean="0"/>
              <a:t>queso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sopa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smtClean="0"/>
              <a:t>La banana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manzana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uvas</a:t>
            </a:r>
            <a:endParaRPr lang="en-US" dirty="0" smtClean="0"/>
          </a:p>
        </p:txBody>
      </p:sp>
      <p:pic>
        <p:nvPicPr>
          <p:cNvPr id="56322" name="Picture 2" descr="http://us.123rf.com/400wm/400/400/wavebreakmediamicro/wavebreakmediamicro1108/wavebreakmediamicro110844437/10256395-familia-celebra-la-cena-de-navi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90800"/>
            <a:ext cx="3952875" cy="25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578" name="Picture 2" descr="http://1.bp.blogspot.com/_2Wu8I8m7mt4/R4Qc61xToaI/AAAAAAAAAV0/7hRHg1Gwnt8/s400/le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554" name="Picture 2" descr="http://blogdefarmacia.com/wp-content/uploads/2011/01/pan_integ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685761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4818" name="Picture 2" descr="https://encrypted-tbn0.gstatic.com/images?q=tbn:ANd9GcQ4LPl4K0gBaZWYALfT1nVoD-sglizRO6yhdTUL_20Xo9ptN0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7410" name="Picture 2" descr="https://encrypted-tbn0.gstatic.com/images?q=tbn:ANd9GcQTSFIAMkw-ML9Ynqd5wy-yU3JqnufQxb5rJBGre8reFbVQeixk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20980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482" name="Picture 2" descr="https://encrypted-tbn2.gstatic.com/images?q=tbn:ANd9GcSomsJkQEIGyVXSTsmDbZVqsmOy6b6jUT2yqFi7yrTdfHeRR7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4004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 descr="https://encrypted-tbn1.gstatic.com/images?q=tbn:ANd9GcRE_1-RjLLo-0T0JoM0_jxArjjCJOYB5kQ1GH4yfgb2LcqwI6ka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8674" name="Picture 2" descr="https://encrypted-tbn2.gstatic.com/images?q=tbn:ANd9GcTN2Hm4qX8kZUs6bQrKzTNKWboXwdeupogbal6JZ3jGRdtVG6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41422"/>
            <a:ext cx="2667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7650" name="Picture 2" descr="https://encrypted-tbn1.gstatic.com/images?q=tbn:ANd9GcQ27LZrBS3oPxg9IFigEdMlmxTHZJ1x2natiBEXHkcHYTaMP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004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comida(s)</a:t>
            </a:r>
            <a:endParaRPr lang="en-US" dirty="0"/>
          </a:p>
        </p:txBody>
      </p:sp>
      <p:pic>
        <p:nvPicPr>
          <p:cNvPr id="4098" name="Picture 2" descr="http://www.fundaciondiabetes.org/documentos/alimentacionydiabetes/images/N546_S3_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909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5298" name="Picture 2" descr="http://www.slevopolis.cz/images/krystof/merca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1986" name="Picture 2" descr="https://encrypted-tbn3.gstatic.com/images?q=tbn:ANd9GcQYzMtfUJ2ixVndRwiX9Wm4JYV7494rkBcL8H7YXLqxCYUi0YSZ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62" y="1828800"/>
            <a:ext cx="60102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02" name="Picture 2" descr="https://encrypted-tbn2.gstatic.com/images?q=tbn:ANd9GcRRvQMJWrpiPB6oNabXrXL-rKKYdZ2fBBdZTBbtIV2i8eE8i3Bw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2226" name="Picture 2" descr="https://encrypted-tbn2.gstatic.com/images?q=tbn:ANd9GcRp9ooSSc5hSp_7fTH0XTACiw7yGNxViAJ-eYZqnTCekitXFDZ1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23472"/>
            <a:ext cx="4762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3250" name="Picture 2" descr="https://encrypted-tbn1.gstatic.com/images?q=tbn:ANd9GcTzodEPuVaDMaqbClXP7bc5oUl7hx851mASIAgz-KA1kJIG5Nv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0102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22" name="Picture 2" descr="https://encrypted-tbn1.gstatic.com/images?q=tbn:ANd9GcSbgqhEt6xkr-rnswynZQGwh1q6xsytz_kTtXDWoGKMkXGFrN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4274" name="Picture 2" descr="https://encrypted-tbn1.gstatic.com/images?q=tbn:ANd9GcQ0i3AHST_D1OUkIvWP7ssoPbKXcRxU2gQZ7rYu5Hhhux88dS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912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7106" name="Picture 2" descr="https://encrypted-tbn2.gstatic.com/images?q=tbn:ANd9GcRY7OZeCT2Ri8wmjJy8bnkuy-2dEk5Sel0HUKIoYSpbWTrO8A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671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8914" name="Picture 2" descr="http://2.bp.blogspot.com/_P4e1tkJCw2c/TKCuf4vyDZI/AAAAAAAAARg/H40XlQe6jSU/s1600/Budha_Banan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006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9154" name="Picture 2" descr="https://encrypted-tbn0.gstatic.com/images?q=tbn:ANd9GcQvtkX5U2E7jxUys1iezEzlajsCGD1RCJDC0WmIQo-B-uMEVqSo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905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d</a:t>
            </a:r>
            <a:r>
              <a:rPr lang="en-US" dirty="0" err="1" smtClean="0"/>
              <a:t>esayuno</a:t>
            </a:r>
            <a:endParaRPr lang="en-US" dirty="0"/>
          </a:p>
        </p:txBody>
      </p:sp>
      <p:pic>
        <p:nvPicPr>
          <p:cNvPr id="5122" name="Picture 2" descr="http://www.poreuropa.com/wp-content/uploads/2009/09/desayuno-ing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6" y="165215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gastroteca.es/wp-content/uploads/2012/11/l516o_desayu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75353" cy="26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058" name="Picture 2" descr="http://endocrinoynutricion.files.wordpress.com/2012/12/uvas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909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endParaRPr lang="en-US" dirty="0"/>
          </a:p>
        </p:txBody>
      </p:sp>
      <p:pic>
        <p:nvPicPr>
          <p:cNvPr id="61444" name="Picture 4" descr="http://srhabay.wikispaces.com/file/view/tener.gif/41977691/te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799"/>
            <a:ext cx="50387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de…</a:t>
            </a:r>
            <a:endParaRPr lang="en-US" dirty="0"/>
          </a:p>
        </p:txBody>
      </p:sp>
      <p:pic>
        <p:nvPicPr>
          <p:cNvPr id="61442" name="Picture 2" descr="http://img.desmotivaciones.es/201104/1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3624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http://cdn.memegenerator.net/instances/400x/24091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83" y="2590800"/>
            <a:ext cx="353906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3490" name="Picture 2" descr="https://encrypted-tbn2.gstatic.com/images?q=tbn:ANd9GcRSxPaIOs9KQPUGy7Iu6tJT4Tk89Ov6AD6eqor5NBKTQx3tO0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s://encrypted-tbn0.gstatic.com/images?q=tbn:ANd9GcRlyp3lhrWJOIjQoZnpIoQS2qFU41FCDsGsj5ILxF7FfScFb1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0956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4514" name="Picture 2" descr="http://tener.pbworks.com/w/page/20522293/f/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3333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s://encrypted-tbn1.gstatic.com/images?q=tbn:ANd9GcRtdZe5_-KSA4gqimcXlyXfql1qrP-HCtB5-kHylLlxZb6ZQD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4003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0" y="4876800"/>
            <a:ext cx="3429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HOW?</a:t>
            </a:r>
            <a:endParaRPr lang="en-US" sz="5400" b="1" dirty="0"/>
          </a:p>
        </p:txBody>
      </p:sp>
      <p:pic>
        <p:nvPicPr>
          <p:cNvPr id="65538" name="Picture 2" descr="https://encrypted-tbn0.gstatic.com/images?q=tbn:ANd9GcQZ0ahME-afwD5eH4ubfBolafg8qgGpDXppOjuUkA5vtf1peTtW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95" y="1600200"/>
            <a:ext cx="448560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66562" name="Picture 2" descr="http://www.todofb.com/wp-content/uploads/2012/11/imagenes-facebook-cual-es-tu-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18953"/>
            <a:ext cx="4876800" cy="34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14897" y="5359730"/>
            <a:ext cx="3790703" cy="899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WHICH?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617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7586" name="Picture 2" descr="http://2.bp.blogspot.com/-LGyELKrJt_Y/T5zRCIFdDwI/AAAAAAAAAP4/plmHUwroobA/s1600/porque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5359730"/>
            <a:ext cx="3790703" cy="899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WHY?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075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café</a:t>
            </a:r>
            <a:endParaRPr lang="en-US" dirty="0"/>
          </a:p>
        </p:txBody>
      </p:sp>
      <p:pic>
        <p:nvPicPr>
          <p:cNvPr id="6146" name="Picture 2" descr="http://3.bp.blogspot.com/-CF2--cJ9Ork/Tsd2CGRB4QI/AAAAAAAAAAg/GwjBFfOnFaI/s1600/taza%2Bc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533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/>
              <a:t>Q</a:t>
            </a:r>
            <a:r>
              <a:rPr lang="en-US" dirty="0" err="1" smtClean="0"/>
              <a:t>ué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8610" name="Picture 2" descr="https://encrypted-tbn1.gstatic.com/images?q=tbn:ANd9GcQHHq7QxN6JSAoa4fWUQ4tvNVHkHsDM5gzI5d8sGq7sxLm82A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25930"/>
            <a:ext cx="24003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19400" y="5562600"/>
            <a:ext cx="3505200" cy="69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WHAT?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05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69634" name="Picture 2" descr="https://encrypted-tbn0.gstatic.com/images?q=tbn:ANd9GcQsFyG6gJGeDbGG7ulijs-VxEW63QDoc6mSM4nxKOURqrKNAA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81600" cy="37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71800" y="5628196"/>
            <a:ext cx="3505200" cy="69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WHO?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035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words and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endParaRPr lang="en-US" dirty="0"/>
          </a:p>
        </p:txBody>
      </p:sp>
      <p:pic>
        <p:nvPicPr>
          <p:cNvPr id="70658" name="Picture 2" descr="https://encrypted-tbn2.gstatic.com/images?q=tbn:ANd9GcSNgZW3yMAa-5s5YBpCGg2w7JoQtAZItWyKyYuzOtTrjO5etcf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160300" cy="3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yopasolavoz.com/wp-content/uploads/2011/09/Aqui-y-Ah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4862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/>
          </a:p>
        </p:txBody>
      </p:sp>
      <p:pic>
        <p:nvPicPr>
          <p:cNvPr id="71682" name="Picture 2" descr="http://privadatequisquiapan.files.wordpress.com/2012/03/importa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7910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</a:t>
            </a:r>
            <a:endParaRPr lang="en-US" dirty="0"/>
          </a:p>
        </p:txBody>
      </p:sp>
      <p:pic>
        <p:nvPicPr>
          <p:cNvPr id="72706" name="Picture 2" descr="http://yadogg.com/wp-content/uploads/2012/09/horrible-funny-tattoos-bizarre-awfu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6290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Nutritivo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73730" name="Picture 2" descr="http://www.acclaimimages.com/_gallery/_images_n300/nutrit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35991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74754" name="Picture 2" descr="https://encrypted-tbn0.gstatic.com/images?q=tbn:ANd9GcT8I_Bz8xt7b63_zYGfGD-35BifWg0JsG2-RMPo1PA-02upyEOb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253139" cy="36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83574" y="2438400"/>
            <a:ext cx="3505200" cy="69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FOR</a:t>
            </a:r>
            <a:endParaRPr lang="en-US" sz="5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3505200"/>
            <a:ext cx="4191000" cy="2525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IN ORDER TO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181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Rico(a)</a:t>
            </a:r>
            <a:endParaRPr lang="en-US" dirty="0"/>
          </a:p>
        </p:txBody>
      </p:sp>
      <p:pic>
        <p:nvPicPr>
          <p:cNvPr id="75778" name="Picture 2" descr="http://perusals.files.wordpress.com/2010/03/delic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238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cereal</a:t>
            </a:r>
            <a:endParaRPr lang="en-US" dirty="0"/>
          </a:p>
        </p:txBody>
      </p:sp>
      <p:pic>
        <p:nvPicPr>
          <p:cNvPr id="7170" name="Picture 2" descr="http://img.socialpublicidad.com/p/10359-5b175-cereales-prevenir-hhiper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437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Vender</a:t>
            </a:r>
            <a:endParaRPr lang="en-US" dirty="0"/>
          </a:p>
        </p:txBody>
      </p:sp>
      <p:pic>
        <p:nvPicPr>
          <p:cNvPr id="77826" name="Picture 2" descr="https://encrypted-tbn1.gstatic.com/images?q=tbn:ANd9GcQTVGGlC3YE0pGv58GKcgFc-VYN-lr7NrWd30LWp4JyPUXPcR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765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static1.123teachme.com/cms_images/wordsv/v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180082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495800" cy="289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h</a:t>
            </a:r>
            <a:r>
              <a:rPr lang="en-US" dirty="0" err="1" smtClean="0"/>
              <a:t>uevo</a:t>
            </a:r>
            <a:endParaRPr lang="en-US" dirty="0"/>
          </a:p>
        </p:txBody>
      </p:sp>
      <p:pic>
        <p:nvPicPr>
          <p:cNvPr id="8194" name="Picture 2" descr="http://www.cocinavegetariana.net/wp-content/uploads/huevos-en-cam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eriouseats.com/images/2012/10/20121101-127677-Huevos-Rancheros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114800" cy="3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3983</TotalTime>
  <Words>1162</Words>
  <Application>Microsoft Office PowerPoint</Application>
  <PresentationFormat>On-screen Show (4:3)</PresentationFormat>
  <Paragraphs>474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Civic</vt:lpstr>
      <vt:lpstr>Presentación de Vocabulario</vt:lpstr>
      <vt:lpstr>Talk About Foods &amp; Beverages</vt:lpstr>
      <vt:lpstr>La comida</vt:lpstr>
      <vt:lpstr>Las bebidas</vt:lpstr>
      <vt:lpstr>Las comida(s)</vt:lpstr>
      <vt:lpstr>El desayuno</vt:lpstr>
      <vt:lpstr>El café</vt:lpstr>
      <vt:lpstr>El cereal</vt:lpstr>
      <vt:lpstr>El huevo</vt:lpstr>
      <vt:lpstr>El jugo de naranja</vt:lpstr>
      <vt:lpstr>La leche</vt:lpstr>
      <vt:lpstr>El pan</vt:lpstr>
      <vt:lpstr>El yogur</vt:lpstr>
      <vt:lpstr>El almuerzo</vt:lpstr>
      <vt:lpstr>La hamburguesa</vt:lpstr>
      <vt:lpstr>El sándwich de jamón y queso</vt:lpstr>
      <vt:lpstr>La sopa</vt:lpstr>
      <vt:lpstr>La cena</vt:lpstr>
      <vt:lpstr>La banana</vt:lpstr>
      <vt:lpstr>La manzana</vt:lpstr>
      <vt:lpstr>Las uvas</vt:lpstr>
      <vt:lpstr>¿Qué es?</vt:lpstr>
      <vt:lpstr>¿Qué es?</vt:lpstr>
      <vt:lpstr>¿Qué son?</vt:lpstr>
      <vt:lpstr>¿Qué es?</vt:lpstr>
      <vt:lpstr>¿Qué es?</vt:lpstr>
      <vt:lpstr>¿Qué es?</vt:lpstr>
      <vt:lpstr>¿Qué es?</vt:lpstr>
      <vt:lpstr>¿Qué son?</vt:lpstr>
      <vt:lpstr>¿Qué es?</vt:lpstr>
      <vt:lpstr>¿Qué es?</vt:lpstr>
      <vt:lpstr>¿Qué es?</vt:lpstr>
      <vt:lpstr>¿Qué es?</vt:lpstr>
      <vt:lpstr>¿Qué son?</vt:lpstr>
      <vt:lpstr>¿Qué es?</vt:lpstr>
      <vt:lpstr>¿Qué son?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son?</vt:lpstr>
      <vt:lpstr>¿Qué son?</vt:lpstr>
      <vt:lpstr>Describe Feelings</vt:lpstr>
      <vt:lpstr>Tener</vt:lpstr>
      <vt:lpstr>Tener ganas de…</vt:lpstr>
      <vt:lpstr>Tener hambre…</vt:lpstr>
      <vt:lpstr>Tener sed…</vt:lpstr>
      <vt:lpstr>Ask Questions</vt:lpstr>
      <vt:lpstr>¿Cómo?</vt:lpstr>
      <vt:lpstr>¿Cuál(es)?</vt:lpstr>
      <vt:lpstr>¿Por qué?</vt:lpstr>
      <vt:lpstr>¿Qué?</vt:lpstr>
      <vt:lpstr>¿Quién(es)?</vt:lpstr>
      <vt:lpstr>Other words and phrases</vt:lpstr>
      <vt:lpstr>Ahora</vt:lpstr>
      <vt:lpstr>Es importante</vt:lpstr>
      <vt:lpstr>Horrible</vt:lpstr>
      <vt:lpstr>Nutritivo(a)</vt:lpstr>
      <vt:lpstr>Otro(a)</vt:lpstr>
      <vt:lpstr>Para</vt:lpstr>
      <vt:lpstr>Rico(a)</vt:lpstr>
      <vt:lpstr>Vender</vt:lpstr>
      <vt:lpstr>Compartir</vt:lpstr>
    </vt:vector>
  </TitlesOfParts>
  <Company>Buchanan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fiesta en casa</dc:title>
  <dc:creator>ERASE-ME</dc:creator>
  <cp:lastModifiedBy>Administrator</cp:lastModifiedBy>
  <cp:revision>112</cp:revision>
  <dcterms:created xsi:type="dcterms:W3CDTF">2012-07-09T13:44:44Z</dcterms:created>
  <dcterms:modified xsi:type="dcterms:W3CDTF">2014-03-04T11:45:47Z</dcterms:modified>
</cp:coreProperties>
</file>