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3C85BDA-F036-47A5-AE0F-30AFABE61867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52827A1-8AFD-41C8-ACC8-8EC88482275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BDA-F036-47A5-AE0F-30AFABE61867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827A1-8AFD-41C8-ACC8-8EC884822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BDA-F036-47A5-AE0F-30AFABE61867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827A1-8AFD-41C8-ACC8-8EC884822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C85BDA-F036-47A5-AE0F-30AFABE61867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2827A1-8AFD-41C8-ACC8-8EC88482275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C85BDA-F036-47A5-AE0F-30AFABE61867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52827A1-8AFD-41C8-ACC8-8EC88482275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BDA-F036-47A5-AE0F-30AFABE61867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827A1-8AFD-41C8-ACC8-8EC88482275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BDA-F036-47A5-AE0F-30AFABE61867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827A1-8AFD-41C8-ACC8-8EC88482275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C85BDA-F036-47A5-AE0F-30AFABE61867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2827A1-8AFD-41C8-ACC8-8EC88482275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5BDA-F036-47A5-AE0F-30AFABE61867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827A1-8AFD-41C8-ACC8-8EC884822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C85BDA-F036-47A5-AE0F-30AFABE61867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2827A1-8AFD-41C8-ACC8-8EC88482275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C85BDA-F036-47A5-AE0F-30AFABE61867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2827A1-8AFD-41C8-ACC8-8EC88482275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C85BDA-F036-47A5-AE0F-30AFABE61867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2827A1-8AFD-41C8-ACC8-8EC8848227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¡</a:t>
            </a:r>
            <a:r>
              <a:rPr lang="en-US" sz="9600" dirty="0" err="1" smtClean="0"/>
              <a:t>Qué</a:t>
            </a:r>
            <a:r>
              <a:rPr lang="en-US" sz="9600" dirty="0" smtClean="0"/>
              <a:t> </a:t>
            </a:r>
            <a:r>
              <a:rPr lang="en-US" sz="9600" dirty="0" err="1" smtClean="0"/>
              <a:t>fino</a:t>
            </a:r>
            <a:r>
              <a:rPr lang="en-US" sz="9600" dirty="0" smtClean="0"/>
              <a:t>!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r>
              <a:rPr lang="en-US" dirty="0" err="1" smtClean="0">
                <a:latin typeface="Calibri"/>
              </a:rPr>
              <a:t>áctica</a:t>
            </a:r>
            <a:r>
              <a:rPr lang="en-US" dirty="0" smtClean="0">
                <a:latin typeface="Calibri"/>
              </a:rPr>
              <a:t> de </a:t>
            </a:r>
            <a:r>
              <a:rPr lang="en-US" dirty="0" err="1" smtClean="0">
                <a:latin typeface="Calibri"/>
              </a:rPr>
              <a:t>vocabulario</a:t>
            </a:r>
            <a:endParaRPr lang="en-US" dirty="0" smtClean="0">
              <a:latin typeface="Calibri"/>
            </a:endParaRPr>
          </a:p>
          <a:p>
            <a:r>
              <a:rPr lang="en-US" dirty="0" smtClean="0">
                <a:latin typeface="Calibri"/>
              </a:rPr>
              <a:t>U3L2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064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smtClean="0"/>
              <a:t>¡</a:t>
            </a:r>
            <a:r>
              <a:rPr lang="en-US" sz="5400" dirty="0" err="1" smtClean="0"/>
              <a:t>Qué</a:t>
            </a:r>
            <a:r>
              <a:rPr lang="en-US" sz="5400" dirty="0" smtClean="0"/>
              <a:t> </a:t>
            </a:r>
            <a:r>
              <a:rPr lang="en-US" sz="5400" dirty="0" err="1" smtClean="0"/>
              <a:t>fino</a:t>
            </a:r>
            <a:r>
              <a:rPr lang="en-US" sz="5400" dirty="0" smtClean="0"/>
              <a:t>!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26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Tu </a:t>
            </a:r>
            <a:r>
              <a:rPr lang="en-US" dirty="0" err="1" smtClean="0"/>
              <a:t>trabajo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Encuentra</a:t>
            </a:r>
            <a:r>
              <a:rPr lang="en-US" dirty="0" smtClean="0"/>
              <a:t> un </a:t>
            </a:r>
            <a:r>
              <a:rPr lang="en-US" dirty="0" err="1" smtClean="0"/>
              <a:t>artículo</a:t>
            </a:r>
            <a:r>
              <a:rPr lang="en-US" dirty="0" smtClean="0"/>
              <a:t> </a:t>
            </a:r>
            <a:r>
              <a:rPr lang="en-US" dirty="0" err="1" smtClean="0"/>
              <a:t>único</a:t>
            </a:r>
            <a:r>
              <a:rPr lang="en-US" dirty="0" smtClean="0"/>
              <a:t> y </a:t>
            </a:r>
            <a:r>
              <a:rPr lang="en-US" dirty="0" err="1" smtClean="0"/>
              <a:t>venderlo</a:t>
            </a:r>
            <a:r>
              <a:rPr lang="en-US" dirty="0" smtClean="0"/>
              <a:t> a la </a:t>
            </a:r>
            <a:r>
              <a:rPr lang="en-US" dirty="0" err="1" smtClean="0"/>
              <a:t>clase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Explica</a:t>
            </a:r>
            <a:r>
              <a:rPr lang="en-US" dirty="0" smtClean="0"/>
              <a:t> el </a:t>
            </a:r>
            <a:r>
              <a:rPr lang="en-US" dirty="0" err="1" smtClean="0"/>
              <a:t>artículo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un </a:t>
            </a:r>
            <a:r>
              <a:rPr lang="en-US" dirty="0" err="1" smtClean="0"/>
              <a:t>anuncio</a:t>
            </a:r>
            <a:r>
              <a:rPr lang="en-US" dirty="0" smtClean="0"/>
              <a:t> (advertisement) de 8-10 </a:t>
            </a:r>
            <a:r>
              <a:rPr lang="en-US" dirty="0" err="1" smtClean="0"/>
              <a:t>frases</a:t>
            </a:r>
            <a:r>
              <a:rPr lang="en-US" dirty="0" smtClean="0"/>
              <a:t>, </a:t>
            </a:r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lo </a:t>
            </a:r>
            <a:r>
              <a:rPr lang="en-US" dirty="0" err="1" smtClean="0"/>
              <a:t>menos</a:t>
            </a:r>
            <a:r>
              <a:rPr lang="en-US" dirty="0" smtClean="0"/>
              <a:t> 5 palabras de </a:t>
            </a:r>
            <a:r>
              <a:rPr lang="en-US" dirty="0" err="1" smtClean="0"/>
              <a:t>vocabulario</a:t>
            </a:r>
            <a:r>
              <a:rPr lang="en-US" dirty="0" smtClean="0"/>
              <a:t>. </a:t>
            </a:r>
            <a:r>
              <a:rPr lang="en-US" dirty="0" err="1" smtClean="0"/>
              <a:t>Explícanos</a:t>
            </a:r>
            <a:r>
              <a:rPr lang="en-US" dirty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debemos</a:t>
            </a:r>
            <a:r>
              <a:rPr lang="en-US" dirty="0" smtClean="0"/>
              <a:t> </a:t>
            </a:r>
            <a:r>
              <a:rPr lang="en-US" dirty="0" err="1" smtClean="0"/>
              <a:t>comprar</a:t>
            </a:r>
            <a:r>
              <a:rPr lang="en-US" dirty="0" smtClean="0"/>
              <a:t>/</a:t>
            </a:r>
            <a:r>
              <a:rPr lang="en-US" dirty="0" err="1" smtClean="0"/>
              <a:t>quererlo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buscar</a:t>
            </a:r>
            <a:r>
              <a:rPr lang="en-US" dirty="0" smtClean="0"/>
              <a:t> palabras (2-3),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tradúcelas</a:t>
            </a:r>
            <a:r>
              <a:rPr lang="en-US" dirty="0" smtClean="0"/>
              <a:t> para la </a:t>
            </a:r>
            <a:r>
              <a:rPr lang="en-US" dirty="0" err="1" smtClean="0"/>
              <a:t>clase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Tu meta (goal) – </a:t>
            </a:r>
            <a:r>
              <a:rPr lang="en-US" dirty="0" err="1" smtClean="0"/>
              <a:t>ser</a:t>
            </a:r>
            <a:r>
              <a:rPr lang="en-US" dirty="0" smtClean="0"/>
              <a:t> la persona con la </a:t>
            </a:r>
            <a:r>
              <a:rPr lang="en-US" dirty="0" err="1" smtClean="0"/>
              <a:t>mayoría</a:t>
            </a:r>
            <a:r>
              <a:rPr lang="en-US" dirty="0" smtClean="0"/>
              <a:t> de </a:t>
            </a:r>
            <a:r>
              <a:rPr lang="en-US" dirty="0" err="1" smtClean="0"/>
              <a:t>votas</a:t>
            </a:r>
            <a:r>
              <a:rPr lang="en-US" dirty="0" smtClean="0"/>
              <a:t>!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Tienes</a:t>
            </a:r>
            <a:r>
              <a:rPr lang="en-US" dirty="0" smtClean="0"/>
              <a:t> hasta </a:t>
            </a:r>
            <a:r>
              <a:rPr lang="en-US" dirty="0" err="1" smtClean="0"/>
              <a:t>almuerzo</a:t>
            </a:r>
            <a:r>
              <a:rPr lang="en-US" dirty="0" smtClean="0"/>
              <a:t> – ¡</a:t>
            </a:r>
            <a:r>
              <a:rPr lang="en-US" dirty="0" err="1" smtClean="0"/>
              <a:t>empieza</a:t>
            </a:r>
            <a:r>
              <a:rPr lang="en-US" dirty="0" smtClean="0"/>
              <a:t> </a:t>
            </a:r>
            <a:r>
              <a:rPr lang="en-US" dirty="0" err="1" smtClean="0"/>
              <a:t>ahora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4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smtClean="0"/>
              <a:t>¡</a:t>
            </a:r>
            <a:r>
              <a:rPr lang="en-US" sz="5400" dirty="0" err="1" smtClean="0"/>
              <a:t>Unos</a:t>
            </a:r>
            <a:r>
              <a:rPr lang="en-US" sz="5400" dirty="0" smtClean="0"/>
              <a:t> </a:t>
            </a:r>
            <a:r>
              <a:rPr lang="en-US" sz="5400" dirty="0" err="1" smtClean="0"/>
              <a:t>zapatos</a:t>
            </a:r>
            <a:r>
              <a:rPr lang="en-US" sz="5400" dirty="0" smtClean="0"/>
              <a:t> de </a:t>
            </a:r>
            <a:r>
              <a:rPr lang="en-US" sz="5400" dirty="0" err="1" smtClean="0"/>
              <a:t>oro</a:t>
            </a:r>
            <a:r>
              <a:rPr lang="en-US" sz="5400" dirty="0" smtClean="0"/>
              <a:t>!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0292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¡</a:t>
            </a:r>
            <a:r>
              <a:rPr lang="en-US" u="sng" dirty="0" err="1" smtClean="0"/>
              <a:t>Disculpa</a:t>
            </a:r>
            <a:r>
              <a:rPr lang="en-US" u="sng" dirty="0" smtClean="0"/>
              <a:t>! </a:t>
            </a:r>
            <a:r>
              <a:rPr lang="en-US" dirty="0" err="1" smtClean="0"/>
              <a:t>Pero</a:t>
            </a:r>
            <a:r>
              <a:rPr lang="en-US" dirty="0" smtClean="0"/>
              <a:t> ¿</a:t>
            </a:r>
            <a:r>
              <a:rPr lang="en-US" dirty="0" err="1" smtClean="0"/>
              <a:t>estás</a:t>
            </a:r>
            <a:r>
              <a:rPr lang="en-US" dirty="0" smtClean="0"/>
              <a:t> </a:t>
            </a:r>
            <a:r>
              <a:rPr lang="en-US" dirty="0" err="1" smtClean="0"/>
              <a:t>aburrido</a:t>
            </a:r>
            <a:r>
              <a:rPr lang="en-US" dirty="0" smtClean="0"/>
              <a:t> de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zapatos</a:t>
            </a:r>
            <a:r>
              <a:rPr lang="en-US" dirty="0" smtClean="0"/>
              <a:t> de </a:t>
            </a:r>
            <a:r>
              <a:rPr lang="en-US" u="sng" dirty="0" err="1" smtClean="0"/>
              <a:t>cuero</a:t>
            </a:r>
            <a:r>
              <a:rPr lang="en-US" dirty="0" smtClean="0"/>
              <a:t>? Yo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especial para </a:t>
            </a:r>
            <a:r>
              <a:rPr lang="en-US" dirty="0" err="1" smtClean="0"/>
              <a:t>ti</a:t>
            </a:r>
            <a:r>
              <a:rPr lang="en-US" dirty="0" smtClean="0"/>
              <a:t>.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zapatos</a:t>
            </a:r>
            <a:r>
              <a:rPr lang="en-US" dirty="0" smtClean="0"/>
              <a:t> de Prada son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u="sng" dirty="0" err="1" smtClean="0"/>
              <a:t>únicos</a:t>
            </a:r>
            <a:r>
              <a:rPr lang="en-US" dirty="0" smtClean="0"/>
              <a:t>. Primero, </a:t>
            </a:r>
            <a:r>
              <a:rPr lang="en-US" u="sng" dirty="0" smtClean="0"/>
              <a:t>son de </a:t>
            </a:r>
            <a:r>
              <a:rPr lang="en-US" u="sng" dirty="0" err="1" smtClean="0"/>
              <a:t>oro</a:t>
            </a:r>
            <a:r>
              <a:rPr lang="en-US" dirty="0" smtClean="0"/>
              <a:t>! </a:t>
            </a:r>
            <a:r>
              <a:rPr lang="en-US" dirty="0" err="1" smtClean="0"/>
              <a:t>Sí</a:t>
            </a:r>
            <a:r>
              <a:rPr lang="en-US" dirty="0" smtClean="0"/>
              <a:t>, me </a:t>
            </a:r>
            <a:r>
              <a:rPr lang="en-US" dirty="0" err="1" smtClean="0"/>
              <a:t>escuchaste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, de </a:t>
            </a:r>
            <a:r>
              <a:rPr lang="en-US" dirty="0" err="1" smtClean="0"/>
              <a:t>oro</a:t>
            </a:r>
            <a:r>
              <a:rPr lang="en-US" dirty="0" smtClean="0"/>
              <a:t>! ¡</a:t>
            </a:r>
            <a:r>
              <a:rPr lang="en-US" dirty="0" err="1" smtClean="0"/>
              <a:t>Imagínate</a:t>
            </a:r>
            <a:r>
              <a:rPr lang="en-US" dirty="0" smtClean="0"/>
              <a:t>! Tus pies </a:t>
            </a:r>
            <a:r>
              <a:rPr lang="en-US" dirty="0" err="1" smtClean="0"/>
              <a:t>rodeado</a:t>
            </a:r>
            <a:r>
              <a:rPr lang="en-US" dirty="0" smtClean="0"/>
              <a:t> (surrounded)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oro</a:t>
            </a:r>
            <a:r>
              <a:rPr lang="en-US" dirty="0" smtClean="0"/>
              <a:t>. </a:t>
            </a:r>
            <a:r>
              <a:rPr lang="en-US" dirty="0" err="1" smtClean="0"/>
              <a:t>Aunque</a:t>
            </a:r>
            <a:r>
              <a:rPr lang="en-US" dirty="0"/>
              <a:t> </a:t>
            </a:r>
            <a:r>
              <a:rPr lang="en-US" dirty="0" smtClean="0"/>
              <a:t>(even though) </a:t>
            </a:r>
            <a:r>
              <a:rPr lang="en-US" dirty="0" err="1"/>
              <a:t>e</a:t>
            </a:r>
            <a:r>
              <a:rPr lang="en-US" dirty="0" err="1" smtClean="0"/>
              <a:t>stos</a:t>
            </a:r>
            <a:r>
              <a:rPr lang="en-US" dirty="0" smtClean="0"/>
              <a:t> </a:t>
            </a:r>
            <a:r>
              <a:rPr lang="en-US" dirty="0" err="1" smtClean="0"/>
              <a:t>zapatos</a:t>
            </a:r>
            <a:r>
              <a:rPr lang="en-US" dirty="0" smtClean="0"/>
              <a:t> bonitos son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u="sng" dirty="0" err="1" smtClean="0"/>
              <a:t>caros</a:t>
            </a:r>
            <a:r>
              <a:rPr lang="en-US" dirty="0" smtClean="0"/>
              <a:t>, son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u="sng" dirty="0" err="1" smtClean="0"/>
              <a:t>finos</a:t>
            </a:r>
            <a:r>
              <a:rPr lang="en-US" u="sng" dirty="0" smtClean="0"/>
              <a:t>.</a:t>
            </a:r>
            <a:r>
              <a:rPr lang="en-US" dirty="0" smtClean="0"/>
              <a:t>  Los 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llevar</a:t>
            </a:r>
            <a:r>
              <a:rPr lang="en-US" dirty="0" smtClean="0"/>
              <a:t> a </a:t>
            </a:r>
            <a:r>
              <a:rPr lang="en-US" dirty="0" err="1" smtClean="0"/>
              <a:t>una</a:t>
            </a:r>
            <a:r>
              <a:rPr lang="en-US" dirty="0" smtClean="0"/>
              <a:t> gala </a:t>
            </a:r>
            <a:r>
              <a:rPr lang="en-US" dirty="0" err="1" smtClean="0"/>
              <a:t>espectacular</a:t>
            </a:r>
            <a:r>
              <a:rPr lang="en-US" dirty="0" smtClean="0"/>
              <a:t> o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privacidad</a:t>
            </a:r>
            <a:r>
              <a:rPr lang="en-US" dirty="0" smtClean="0"/>
              <a:t> de </a:t>
            </a:r>
            <a:r>
              <a:rPr lang="en-US" dirty="0" err="1" smtClean="0"/>
              <a:t>tu</a:t>
            </a:r>
            <a:r>
              <a:rPr lang="en-US" dirty="0" smtClean="0"/>
              <a:t> casa.  Si </a:t>
            </a:r>
            <a:r>
              <a:rPr lang="en-US" dirty="0" err="1" smtClean="0"/>
              <a:t>quieres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de </a:t>
            </a:r>
            <a:r>
              <a:rPr lang="en-US" dirty="0" err="1" smtClean="0"/>
              <a:t>moda</a:t>
            </a:r>
            <a:r>
              <a:rPr lang="en-US" dirty="0" smtClean="0"/>
              <a:t>, </a:t>
            </a:r>
            <a:r>
              <a:rPr lang="en-US" dirty="0" err="1" smtClean="0"/>
              <a:t>vota</a:t>
            </a:r>
            <a:r>
              <a:rPr lang="en-US" dirty="0" smtClean="0"/>
              <a:t> para </a:t>
            </a:r>
            <a:r>
              <a:rPr lang="en-US" dirty="0" err="1" smtClean="0"/>
              <a:t>mí</a:t>
            </a:r>
            <a:r>
              <a:rPr lang="en-US" dirty="0" smtClean="0"/>
              <a:t> y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zapatos</a:t>
            </a:r>
            <a:r>
              <a:rPr lang="en-US" dirty="0" smtClean="0"/>
              <a:t> de </a:t>
            </a:r>
            <a:r>
              <a:rPr lang="en-US" dirty="0" err="1" smtClean="0"/>
              <a:t>oro</a:t>
            </a:r>
            <a:r>
              <a:rPr lang="en-US" dirty="0" smtClean="0"/>
              <a:t>.</a:t>
            </a:r>
            <a:endParaRPr lang="en-US" u="sng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752600"/>
            <a:ext cx="2722483" cy="3906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202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</TotalTime>
  <Words>195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¡Qué fino!</vt:lpstr>
      <vt:lpstr>¡Qué fino!</vt:lpstr>
      <vt:lpstr>¡Unos zapatos de oro!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¡Qué fino!</dc:title>
  <dc:creator>Dawn</dc:creator>
  <cp:lastModifiedBy>Dawn</cp:lastModifiedBy>
  <cp:revision>6</cp:revision>
  <dcterms:created xsi:type="dcterms:W3CDTF">2015-03-18T01:15:58Z</dcterms:created>
  <dcterms:modified xsi:type="dcterms:W3CDTF">2015-03-18T01:43:30Z</dcterms:modified>
</cp:coreProperties>
</file>